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C2206-A34F-1842-9C6C-608EA4008A37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B7E6-997B-C147-B921-0042894DD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and Muscle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#1 Grade 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pairs or groups of three write down all the names of bones that muscles that you currently know</a:t>
            </a:r>
          </a:p>
          <a:p>
            <a:r>
              <a:rPr lang="en-US" dirty="0" smtClean="0"/>
              <a:t>Choose one student to be the ‘model’ and stick the pieces of paper to this person in the correct location</a:t>
            </a:r>
          </a:p>
          <a:p>
            <a:r>
              <a:rPr lang="en-US" dirty="0" smtClean="0"/>
              <a:t>Once done, have teacher come and check your work (</a:t>
            </a:r>
            <a:r>
              <a:rPr lang="en-US" dirty="0"/>
              <a:t>1</a:t>
            </a:r>
            <a:r>
              <a:rPr lang="en-US" dirty="0" smtClean="0"/>
              <a:t> mark for name and 1 for location)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Skeletal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1. Support</a:t>
            </a:r>
          </a:p>
          <a:p>
            <a:r>
              <a:rPr lang="en-US" dirty="0" smtClean="0"/>
              <a:t>2. Shape</a:t>
            </a:r>
          </a:p>
          <a:p>
            <a:r>
              <a:rPr lang="en-US" dirty="0"/>
              <a:t>3</a:t>
            </a:r>
            <a:r>
              <a:rPr lang="en-US" dirty="0" smtClean="0"/>
              <a:t>. Protection</a:t>
            </a:r>
          </a:p>
          <a:p>
            <a:r>
              <a:rPr lang="en-US" dirty="0"/>
              <a:t>4</a:t>
            </a:r>
            <a:r>
              <a:rPr lang="en-US" dirty="0" smtClean="0"/>
              <a:t>. Movement (Muscle Attachment)</a:t>
            </a:r>
          </a:p>
          <a:p>
            <a:r>
              <a:rPr lang="en-US" dirty="0" smtClean="0"/>
              <a:t>5. Blood Production and Storage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510648"/>
            <a:ext cx="2768600" cy="49240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18534"/>
            <a:ext cx="7044267" cy="66157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Muscle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Creates Movement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Protects Organs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3. Pumps blood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4. Aids Digestion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5. Aids blood flow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246" y="1600200"/>
            <a:ext cx="3303953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67" y="28053"/>
            <a:ext cx="8263466" cy="68596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125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Skeletal and Muscle System</vt:lpstr>
      <vt:lpstr>Intro Activity</vt:lpstr>
      <vt:lpstr>Function of the Skeletal System</vt:lpstr>
      <vt:lpstr>Slide 4</vt:lpstr>
      <vt:lpstr>Function of the Muscle System</vt:lpstr>
      <vt:lpstr>Slide 6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and Muscle System</dc:title>
  <dc:creator>SD37</dc:creator>
  <cp:lastModifiedBy>SD37</cp:lastModifiedBy>
  <cp:revision>3</cp:revision>
  <dcterms:created xsi:type="dcterms:W3CDTF">2014-01-08T18:03:13Z</dcterms:created>
  <dcterms:modified xsi:type="dcterms:W3CDTF">2014-01-08T18:03:33Z</dcterms:modified>
</cp:coreProperties>
</file>