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44" r:id="rId1"/>
  </p:sldMasterIdLst>
  <p:sldIdLst>
    <p:sldId id="256" r:id="rId2"/>
    <p:sldId id="267" r:id="rId3"/>
    <p:sldId id="269" r:id="rId4"/>
    <p:sldId id="257" r:id="rId5"/>
    <p:sldId id="258" r:id="rId6"/>
    <p:sldId id="263" r:id="rId7"/>
    <p:sldId id="259" r:id="rId8"/>
    <p:sldId id="264" r:id="rId9"/>
    <p:sldId id="260" r:id="rId10"/>
    <p:sldId id="266" r:id="rId11"/>
    <p:sldId id="261" r:id="rId12"/>
    <p:sldId id="265" r:id="rId13"/>
    <p:sldId id="262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1" autoAdjust="0"/>
    <p:restoredTop sz="94595" autoAdjust="0"/>
  </p:normalViewPr>
  <p:slideViewPr>
    <p:cSldViewPr snapToGrid="0" snapToObjects="1">
      <p:cViewPr varScale="1">
        <p:scale>
          <a:sx n="96" d="100"/>
          <a:sy n="96" d="100"/>
        </p:scale>
        <p:origin x="-7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Components of Fitness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 8 Knowledge Component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774835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lifting</a:t>
            </a:r>
          </a:p>
          <a:p>
            <a:r>
              <a:rPr lang="en-US" dirty="0" smtClean="0"/>
              <a:t>Max lifting</a:t>
            </a:r>
          </a:p>
          <a:p>
            <a:r>
              <a:rPr lang="en-US" dirty="0"/>
              <a:t>Calisthenics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Muscular Strength</a:t>
            </a:r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277541" y="3552577"/>
            <a:ext cx="1998073" cy="3002569"/>
          </a:xfrm>
          <a:prstGeom prst="rect">
            <a:avLst/>
          </a:prstGeom>
        </p:spPr>
      </p:pic>
      <p:pic>
        <p:nvPicPr>
          <p:cNvPr id="5" name="Picture 4" descr="male_weight_training-jpeg-image-424x283-pixel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593400" y="2675467"/>
            <a:ext cx="3426000" cy="305933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73369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the degree to which an individual muscle will lengthen.</a:t>
            </a:r>
          </a:p>
          <a:p>
            <a:endParaRPr lang="en-US" dirty="0"/>
          </a:p>
          <a:p>
            <a:r>
              <a:rPr lang="en-US" dirty="0"/>
              <a:t>Yoga and </a:t>
            </a:r>
            <a:r>
              <a:rPr lang="en-US" dirty="0" err="1"/>
              <a:t>pilates</a:t>
            </a:r>
            <a:r>
              <a:rPr lang="en-US" dirty="0"/>
              <a:t> can help improve overall </a:t>
            </a:r>
            <a:r>
              <a:rPr lang="en-US" dirty="0" smtClean="0"/>
              <a:t>flexibility</a:t>
            </a:r>
          </a:p>
          <a:p>
            <a:endParaRPr lang="en-US" dirty="0"/>
          </a:p>
          <a:p>
            <a:r>
              <a:rPr lang="en-US" dirty="0" smtClean="0"/>
              <a:t>Warming </a:t>
            </a:r>
            <a:r>
              <a:rPr lang="en-US" dirty="0"/>
              <a:t>up and </a:t>
            </a:r>
            <a:r>
              <a:rPr lang="en-US" dirty="0" smtClean="0"/>
              <a:t>stretching before </a:t>
            </a:r>
            <a:r>
              <a:rPr lang="en-US" dirty="0"/>
              <a:t>workouts, </a:t>
            </a:r>
            <a:r>
              <a:rPr lang="en-US" dirty="0" smtClean="0"/>
              <a:t>and cooling </a:t>
            </a:r>
            <a:r>
              <a:rPr lang="en-US" dirty="0"/>
              <a:t>down and </a:t>
            </a:r>
            <a:r>
              <a:rPr lang="en-US" dirty="0" smtClean="0"/>
              <a:t>stretching </a:t>
            </a:r>
            <a:r>
              <a:rPr lang="en-US" dirty="0"/>
              <a:t>after </a:t>
            </a:r>
            <a:r>
              <a:rPr lang="en-US" dirty="0" smtClean="0"/>
              <a:t>will prevent </a:t>
            </a:r>
            <a:r>
              <a:rPr lang="en-US" dirty="0"/>
              <a:t>muscles from shortening. Flexibility often improves rapidly with </a:t>
            </a:r>
            <a:r>
              <a:rPr lang="en-US" dirty="0" smtClean="0"/>
              <a:t>practice.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8795599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Stretches</a:t>
            </a:r>
          </a:p>
          <a:p>
            <a:r>
              <a:rPr lang="en-US" dirty="0" smtClean="0"/>
              <a:t>Yoga</a:t>
            </a:r>
          </a:p>
          <a:p>
            <a:r>
              <a:rPr lang="en-US" dirty="0" smtClean="0"/>
              <a:t>Dynamic Warm-ups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Flexibility</a:t>
            </a:r>
            <a:endParaRPr lang="en-US" dirty="0"/>
          </a:p>
        </p:txBody>
      </p:sp>
      <p:pic>
        <p:nvPicPr>
          <p:cNvPr id="4" name="Picture 3" descr="yoga-instru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032214" y="3359676"/>
            <a:ext cx="2724946" cy="317910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60800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of the tissues that together make up the body</a:t>
            </a:r>
          </a:p>
          <a:p>
            <a:pPr lvl="1"/>
            <a:r>
              <a:rPr lang="en-US" dirty="0"/>
              <a:t>Bone, skin, fat, muscle tissue and body organs</a:t>
            </a:r>
          </a:p>
          <a:p>
            <a:pPr marL="301943" lvl="1" indent="0">
              <a:buNone/>
            </a:pPr>
            <a:endParaRPr lang="en-US" dirty="0"/>
          </a:p>
          <a:p>
            <a:r>
              <a:rPr lang="en-US" dirty="0" smtClean="0"/>
              <a:t>Body composition is the amount of fat in the body compared to the amount of lean mass (muscles, bones etc.).</a:t>
            </a:r>
          </a:p>
          <a:p>
            <a:endParaRPr lang="en-US" dirty="0"/>
          </a:p>
          <a:p>
            <a:r>
              <a:rPr lang="en-US" dirty="0"/>
              <a:t>The more you exercise, the lower your body mass index should become as you lose weight.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Composition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637338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you've </a:t>
            </a:r>
            <a:r>
              <a:rPr lang="en-US" dirty="0" smtClean="0"/>
              <a:t>measured your </a:t>
            </a:r>
            <a:r>
              <a:rPr lang="en-US" dirty="0"/>
              <a:t>5 components of physical </a:t>
            </a:r>
            <a:r>
              <a:rPr lang="en-US" dirty="0" smtClean="0"/>
              <a:t>fitness, </a:t>
            </a:r>
            <a:r>
              <a:rPr lang="en-US" dirty="0"/>
              <a:t>you can use this information to form a fitness regimen tailored to your needs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effective fitness program includes all 5 components of physical fitness. While it's acceptable to emphasize exercises for one or more weaker components, be sure not to neglect the others.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Fitness Programs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752241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5 components of physical fitness, and those components represent how fit the body is as a whole.</a:t>
            </a:r>
          </a:p>
          <a:p>
            <a:endParaRPr lang="en-US" dirty="0" smtClean="0"/>
          </a:p>
          <a:p>
            <a:r>
              <a:rPr lang="en-US" dirty="0"/>
              <a:t>Total fitness is defined by how well </a:t>
            </a:r>
            <a:r>
              <a:rPr lang="en-US" dirty="0" smtClean="0"/>
              <a:t>the </a:t>
            </a:r>
            <a:r>
              <a:rPr lang="en-US" dirty="0"/>
              <a:t>body performs in each of </a:t>
            </a:r>
            <a:r>
              <a:rPr lang="en-US" dirty="0" smtClean="0"/>
              <a:t>the 5 </a:t>
            </a:r>
            <a:r>
              <a:rPr lang="en-US" dirty="0"/>
              <a:t>categories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Components of Fitness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627898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5 components measure your body's ability to use oxygen as fuel, your muscular strength and endurance, the flexibility of your joints and your total body fat.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Components of Fitness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752375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charset="2"/>
              <a:buChar char=""/>
            </a:pPr>
            <a:r>
              <a:rPr lang="en-US" dirty="0" smtClean="0"/>
              <a:t>Cardiorespiratory Endurance</a:t>
            </a:r>
          </a:p>
          <a:p>
            <a:pPr>
              <a:buFont typeface="Symbol" charset="2"/>
              <a:buChar char=""/>
            </a:pPr>
            <a:r>
              <a:rPr lang="en-US" dirty="0" smtClean="0"/>
              <a:t>Muscular Endurance</a:t>
            </a:r>
          </a:p>
          <a:p>
            <a:pPr>
              <a:buFont typeface="Symbol" charset="2"/>
              <a:buChar char=""/>
            </a:pPr>
            <a:r>
              <a:rPr lang="en-US" dirty="0" smtClean="0"/>
              <a:t>Muscular Strength</a:t>
            </a:r>
          </a:p>
          <a:p>
            <a:pPr>
              <a:buFont typeface="Symbol" charset="2"/>
              <a:buChar char=""/>
            </a:pPr>
            <a:r>
              <a:rPr lang="en-US" dirty="0" smtClean="0"/>
              <a:t>Flexibility</a:t>
            </a:r>
          </a:p>
          <a:p>
            <a:pPr>
              <a:buFont typeface="Symbol" charset="2"/>
              <a:buChar char=""/>
            </a:pPr>
            <a:r>
              <a:rPr lang="en-US" dirty="0" smtClean="0"/>
              <a:t>Body Composition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Components of Fitness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750088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of the heart, lungs, and blood vessels to use and send fuel and oxygen to the body</a:t>
            </a:r>
          </a:p>
          <a:p>
            <a:endParaRPr lang="en-US" dirty="0" smtClean="0"/>
          </a:p>
          <a:p>
            <a:r>
              <a:rPr lang="en-US" dirty="0" smtClean="0"/>
              <a:t>Long periods of moderate to vigorous activity</a:t>
            </a:r>
          </a:p>
          <a:p>
            <a:endParaRPr lang="en-US" dirty="0"/>
          </a:p>
          <a:p>
            <a:r>
              <a:rPr lang="en-US" dirty="0"/>
              <a:t>If you're weak in cardiovascular endurance, you'll need aerobic conditioning in the form of jogging, </a:t>
            </a:r>
            <a:r>
              <a:rPr lang="en-US" dirty="0" smtClean="0"/>
              <a:t>swimming</a:t>
            </a:r>
            <a:r>
              <a:rPr lang="en-US" dirty="0"/>
              <a:t> </a:t>
            </a:r>
            <a:r>
              <a:rPr lang="en-US" dirty="0" smtClean="0"/>
              <a:t>or cycling.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Cardiorespiratory Endurance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534759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Basketball</a:t>
            </a:r>
          </a:p>
          <a:p>
            <a:r>
              <a:rPr lang="en-US" dirty="0" smtClean="0"/>
              <a:t>Soccer</a:t>
            </a:r>
          </a:p>
          <a:p>
            <a:r>
              <a:rPr lang="en-US" dirty="0" smtClean="0"/>
              <a:t>Running</a:t>
            </a:r>
          </a:p>
          <a:p>
            <a:r>
              <a:rPr lang="en-US" dirty="0" smtClean="0"/>
              <a:t>Swimming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Cardiorespiratory Endurance</a:t>
            </a:r>
            <a:endParaRPr lang="en-US" dirty="0"/>
          </a:p>
        </p:txBody>
      </p:sp>
      <p:pic>
        <p:nvPicPr>
          <p:cNvPr id="4" name="Picture 3" descr="sports_basketb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293906" y="3440051"/>
            <a:ext cx="2392894" cy="2925651"/>
          </a:xfrm>
          <a:prstGeom prst="rect">
            <a:avLst/>
          </a:prstGeom>
        </p:spPr>
      </p:pic>
      <p:pic>
        <p:nvPicPr>
          <p:cNvPr id="5" name="Picture 4" descr="socc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553230" y="2675467"/>
            <a:ext cx="2427326" cy="2427326"/>
          </a:xfrm>
          <a:prstGeom prst="rect">
            <a:avLst/>
          </a:prstGeo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87921" y="4774646"/>
            <a:ext cx="2199156" cy="159105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966971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of a muscle or muscle group to repeat a movement many times or to hold a particular position for an extended period of time without becoming fatigued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strength training exercise that uses low weight and high reps can help improve muscular endurance.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Muscular Endurance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32907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Pilates</a:t>
            </a:r>
          </a:p>
          <a:p>
            <a:r>
              <a:rPr lang="en-US" dirty="0" smtClean="0"/>
              <a:t>Push ups</a:t>
            </a:r>
          </a:p>
          <a:p>
            <a:r>
              <a:rPr lang="en-US" dirty="0" smtClean="0"/>
              <a:t>Cycling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Muscular Endurance</a:t>
            </a:r>
            <a:endParaRPr lang="en-US" dirty="0"/>
          </a:p>
        </p:txBody>
      </p:sp>
      <p:pic>
        <p:nvPicPr>
          <p:cNvPr id="4" name="Picture 3" descr="Crunches-and-Sit-U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652765" y="4452777"/>
            <a:ext cx="3793344" cy="2220830"/>
          </a:xfrm>
          <a:prstGeom prst="rect">
            <a:avLst/>
          </a:prstGeom>
        </p:spPr>
      </p:pic>
      <p:pic>
        <p:nvPicPr>
          <p:cNvPr id="5" name="Picture 4" descr="push-up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757799" y="2523776"/>
            <a:ext cx="1929001" cy="192900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433584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force a muscle can exert against heavy resistance</a:t>
            </a:r>
          </a:p>
          <a:p>
            <a:endParaRPr lang="en-US" dirty="0"/>
          </a:p>
          <a:p>
            <a:r>
              <a:rPr lang="en-US" dirty="0" smtClean="0"/>
              <a:t>How much you can lift?</a:t>
            </a:r>
          </a:p>
          <a:p>
            <a:endParaRPr lang="en-US" dirty="0"/>
          </a:p>
          <a:p>
            <a:r>
              <a:rPr lang="en-US" dirty="0"/>
              <a:t>Strength training exercises can help improve muscular strength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Strength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200067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120</TotalTime>
  <Words>427</Words>
  <Application>Microsoft Macintosh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5 Components of Fitness</vt:lpstr>
      <vt:lpstr>5 Components of Fitness</vt:lpstr>
      <vt:lpstr>5 Components of Fitness</vt:lpstr>
      <vt:lpstr>5 Components of Fitness</vt:lpstr>
      <vt:lpstr>Cardiorespiratory Endurance</vt:lpstr>
      <vt:lpstr>Examples of Cardiorespiratory Endurance</vt:lpstr>
      <vt:lpstr>Muscular Endurance</vt:lpstr>
      <vt:lpstr>Examples of Muscular Endurance</vt:lpstr>
      <vt:lpstr>Muscular Strength</vt:lpstr>
      <vt:lpstr>Examples of Muscular Strength</vt:lpstr>
      <vt:lpstr>Flexibility</vt:lpstr>
      <vt:lpstr>Examples of Flexibility</vt:lpstr>
      <vt:lpstr>Body Composition</vt:lpstr>
      <vt:lpstr>Effective Fitness Programs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Components of Fitness</dc:title>
  <dc:creator>Dara  Connolly</dc:creator>
  <cp:lastModifiedBy>SD37</cp:lastModifiedBy>
  <cp:revision>25</cp:revision>
  <dcterms:created xsi:type="dcterms:W3CDTF">2014-01-08T18:04:43Z</dcterms:created>
  <dcterms:modified xsi:type="dcterms:W3CDTF">2014-01-08T18:04:56Z</dcterms:modified>
</cp:coreProperties>
</file>