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69" r:id="rId4"/>
    <p:sldId id="258" r:id="rId5"/>
    <p:sldId id="267" r:id="rId6"/>
    <p:sldId id="259" r:id="rId7"/>
    <p:sldId id="264" r:id="rId8"/>
    <p:sldId id="261" r:id="rId9"/>
    <p:sldId id="263" r:id="rId10"/>
    <p:sldId id="265" r:id="rId11"/>
    <p:sldId id="270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BDEA06D-EF83-714B-A530-B3A27071FA49}" type="datetimeFigureOut">
              <a:rPr lang="en-US" smtClean="0"/>
              <a:t>2014-09-17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E36918-29DE-594A-BD02-7F17AA930AE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EA06D-EF83-714B-A530-B3A27071FA49}" type="datetimeFigureOut">
              <a:rPr lang="en-US" smtClean="0"/>
              <a:t>2014-09-17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36918-29DE-594A-BD02-7F17AA930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EA06D-EF83-714B-A530-B3A27071FA49}" type="datetimeFigureOut">
              <a:rPr lang="en-US" smtClean="0"/>
              <a:t>2014-09-17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36918-29DE-594A-BD02-7F17AA930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EA06D-EF83-714B-A530-B3A27071FA49}" type="datetimeFigureOut">
              <a:rPr lang="en-US" smtClean="0"/>
              <a:t>2014-09-17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36918-29DE-594A-BD02-7F17AA930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BDEA06D-EF83-714B-A530-B3A27071FA49}" type="datetimeFigureOut">
              <a:rPr lang="en-US" smtClean="0"/>
              <a:t>2014-09-17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E36918-29DE-594A-BD02-7F17AA930A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EA06D-EF83-714B-A530-B3A27071FA49}" type="datetimeFigureOut">
              <a:rPr lang="en-US" smtClean="0"/>
              <a:t>2014-09-17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CE36918-29DE-594A-BD02-7F17AA930A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EA06D-EF83-714B-A530-B3A27071FA49}" type="datetimeFigureOut">
              <a:rPr lang="en-US" smtClean="0"/>
              <a:t>2014-09-17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CE36918-29DE-594A-BD02-7F17AA930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EA06D-EF83-714B-A530-B3A27071FA49}" type="datetimeFigureOut">
              <a:rPr lang="en-US" smtClean="0"/>
              <a:t>2014-09-17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36918-29DE-594A-BD02-7F17AA930A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EA06D-EF83-714B-A530-B3A27071FA49}" type="datetimeFigureOut">
              <a:rPr lang="en-US" smtClean="0"/>
              <a:t>2014-09-17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36918-29DE-594A-BD02-7F17AA930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BDEA06D-EF83-714B-A530-B3A27071FA49}" type="datetimeFigureOut">
              <a:rPr lang="en-US" smtClean="0"/>
              <a:t>2014-09-17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E36918-29DE-594A-BD02-7F17AA930A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C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BDEA06D-EF83-714B-A530-B3A27071FA49}" type="datetimeFigureOut">
              <a:rPr lang="en-US" smtClean="0"/>
              <a:t>2014-09-17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E36918-29DE-594A-BD02-7F17AA930A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BDEA06D-EF83-714B-A530-B3A27071FA49}" type="datetimeFigureOut">
              <a:rPr lang="en-US" smtClean="0"/>
              <a:t>2014-09-17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CE36918-29DE-594A-BD02-7F17AA930AE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Effects of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Social Studies 11</a:t>
            </a:r>
            <a:endParaRPr lang="en-US" dirty="0"/>
          </a:p>
        </p:txBody>
      </p:sp>
      <p:pic>
        <p:nvPicPr>
          <p:cNvPr id="4" name="Picture 3" descr="Bxs6KHuIIAAvtZQ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36" y="2819400"/>
            <a:ext cx="3752127" cy="28140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748186"/>
            <a:ext cx="78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disabled First World War veteran begging on the streets of Berlin, 1923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535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Canadian troops gained world recognition for battle victories (</a:t>
            </a:r>
            <a:r>
              <a:rPr lang="en-US" dirty="0" err="1"/>
              <a:t>Vimy</a:t>
            </a:r>
            <a:r>
              <a:rPr lang="en-US" dirty="0"/>
              <a:t> Ridge &amp; Passchendaele) </a:t>
            </a:r>
            <a:endParaRPr lang="en-US" dirty="0" smtClean="0"/>
          </a:p>
          <a:p>
            <a:r>
              <a:rPr lang="en-US" dirty="0"/>
              <a:t>Over 60,000 Canadians killed and 178,000 wounded </a:t>
            </a:r>
            <a:endParaRPr lang="en-US" dirty="0" smtClean="0"/>
          </a:p>
          <a:p>
            <a:r>
              <a:rPr lang="en-US" dirty="0"/>
              <a:t>Issue of conscription deepened the differences between French and English </a:t>
            </a:r>
            <a:r>
              <a:rPr lang="en-US" dirty="0" smtClean="0"/>
              <a:t>Canadians</a:t>
            </a:r>
          </a:p>
          <a:p>
            <a:r>
              <a:rPr lang="en-US" dirty="0" smtClean="0"/>
              <a:t>New Military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60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Necessity is the Mother of </a:t>
            </a:r>
            <a:r>
              <a:rPr lang="en-US" smtClean="0"/>
              <a:t>all Invention</a:t>
            </a:r>
            <a:endParaRPr lang="en-US"/>
          </a:p>
        </p:txBody>
      </p:sp>
      <p:pic>
        <p:nvPicPr>
          <p:cNvPr id="4" name="Content Placeholder 3" descr="Elephan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090" r="-220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09721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Cost</a:t>
            </a:r>
            <a:endParaRPr lang="en-US" dirty="0"/>
          </a:p>
        </p:txBody>
      </p:sp>
      <p:pic>
        <p:nvPicPr>
          <p:cNvPr id="4" name="Content Placeholder 3" descr="wwi-bw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68" b="109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0368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Lasting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Treaty of Versailles completely re-draws the map of Eastern Europe via the idea of self-</a:t>
            </a:r>
            <a:r>
              <a:rPr lang="en-US" dirty="0" smtClean="0"/>
              <a:t>determination</a:t>
            </a:r>
          </a:p>
          <a:p>
            <a:r>
              <a:rPr lang="en-US" dirty="0"/>
              <a:t>Although these changes were certainly not the primary cause for WWII, they did help to create a mindset among the German people which made war more likely.  </a:t>
            </a:r>
            <a:endParaRPr lang="en-US" b="1" u="sng" dirty="0"/>
          </a:p>
          <a:p>
            <a:pPr lvl="0"/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3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Approximately 10 million people died in battle, while almost 20 million are wounded</a:t>
            </a:r>
            <a:endParaRPr lang="en-US" u="sng" dirty="0"/>
          </a:p>
          <a:p>
            <a:r>
              <a:rPr lang="en-US" dirty="0"/>
              <a:t>The war cost $200 billion, which left Europe near bankruptcy </a:t>
            </a:r>
          </a:p>
        </p:txBody>
      </p:sp>
    </p:spTree>
    <p:extLst>
      <p:ext uri="{BB962C8B-B14F-4D97-AF65-F5344CB8AC3E}">
        <p14:creationId xmlns:p14="http://schemas.microsoft.com/office/powerpoint/2010/main" val="120542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WI-MS-DWS03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697" r="-146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3732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No other war had changed the map of Europe so dramatically—four empires disappeared: the German, Austro-Hungarian, Ottoman and the Russian</a:t>
            </a:r>
            <a:endParaRPr lang="en-US" b="1" u="sng" dirty="0"/>
          </a:p>
          <a:p>
            <a:pPr lvl="0"/>
            <a:r>
              <a:rPr lang="en-US" dirty="0"/>
              <a:t>Four defunct dynasties, the Hohenzollerns (Germany), the Habsburg (Austria), Romanovs (Russia) and the Ottomans together with all their ancillary aristocracies, all fell during the war</a:t>
            </a: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242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Re-drawn</a:t>
            </a:r>
            <a:endParaRPr lang="en-US" dirty="0"/>
          </a:p>
        </p:txBody>
      </p:sp>
      <p:pic>
        <p:nvPicPr>
          <p:cNvPr id="4" name="Content Placeholder 3" descr="europe1919-192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472" r="-194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63199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Creation of Czechoslovakia, Yugoslavia, Romania and Bulgaria</a:t>
            </a:r>
            <a:endParaRPr lang="en-US" b="1" u="sng" dirty="0"/>
          </a:p>
          <a:p>
            <a:pPr lvl="0"/>
            <a:r>
              <a:rPr lang="en-US" dirty="0"/>
              <a:t>Poland emerges as an independent nation</a:t>
            </a:r>
            <a:endParaRPr lang="en-US" b="1" u="sng" dirty="0"/>
          </a:p>
          <a:p>
            <a:pPr lvl="0"/>
            <a:r>
              <a:rPr lang="en-US" dirty="0"/>
              <a:t>Russia becomes the world’s first communist country</a:t>
            </a:r>
            <a:endParaRPr lang="en-US" b="1" u="sng" dirty="0"/>
          </a:p>
          <a:p>
            <a:pPr lvl="0"/>
            <a:r>
              <a:rPr lang="en-US" dirty="0"/>
              <a:t>Many refugees flee their homelands and locate in other areas</a:t>
            </a: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3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Canadian 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Before WWI, Canada, in the view of many, still belonged to Britain.  Because of Canada’s contribution to the Allied war effort, a process started that would see Canada become an independent nation</a:t>
            </a:r>
            <a:endParaRPr lang="en-US" b="1" u="sng" dirty="0"/>
          </a:p>
          <a:p>
            <a:pPr lvl="1"/>
            <a:r>
              <a:rPr lang="en-US" sz="2800" dirty="0"/>
              <a:t>Canada was given a separate seat at the Paris peace conferences and a separate signature from Britain.  Eventually Canada was given a separate seat in the League of Nations</a:t>
            </a:r>
            <a:endParaRPr lang="en-US" sz="28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1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Canadian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 smtClean="0"/>
              <a:t>Significant </a:t>
            </a:r>
            <a:r>
              <a:rPr lang="en-US" sz="2800" dirty="0"/>
              <a:t>economic growth during and after the </a:t>
            </a:r>
            <a:r>
              <a:rPr lang="en-US" sz="2800" dirty="0" smtClean="0"/>
              <a:t>war – Wartime Production</a:t>
            </a:r>
            <a:endParaRPr lang="en-US" sz="2800" u="sng" dirty="0"/>
          </a:p>
          <a:p>
            <a:pPr lvl="1"/>
            <a:r>
              <a:rPr lang="en-US" sz="2800" dirty="0"/>
              <a:t>Cost of war to Canadians - $3 Billion – National debt was $150 million per year for four </a:t>
            </a:r>
            <a:r>
              <a:rPr lang="en-US" sz="2800" dirty="0" smtClean="0"/>
              <a:t>years</a:t>
            </a:r>
          </a:p>
          <a:p>
            <a:pPr lvl="1"/>
            <a:r>
              <a:rPr lang="en-US" sz="2800" dirty="0"/>
              <a:t>Introduction of Income Tax as “temporary measure” in 1917 in order to pay for the war </a:t>
            </a:r>
            <a:endParaRPr lang="en-US" sz="28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48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Socio-Cultural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800" dirty="0"/>
              <a:t>Canada’s population increases due to </a:t>
            </a:r>
            <a:r>
              <a:rPr lang="en-US" sz="2800" dirty="0" smtClean="0"/>
              <a:t>immigration</a:t>
            </a:r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800" dirty="0"/>
              <a:t>Women gained recognition as workers during the war.  As a result, Canadian women gained the federal vote in </a:t>
            </a:r>
            <a:r>
              <a:rPr lang="en-US" sz="2800" dirty="0" smtClean="0"/>
              <a:t>1917</a:t>
            </a:r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endParaRPr lang="en-US" sz="2800" dirty="0"/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endParaRPr lang="en-US" sz="2800" dirty="0" smtClean="0"/>
          </a:p>
          <a:p>
            <a:pPr marL="0" lvl="1" indent="0" algn="ctr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r>
              <a:rPr lang="en-US" sz="2800" dirty="0" smtClean="0"/>
              <a:t>***Canada Matures as a Nation***</a:t>
            </a:r>
            <a:endParaRPr lang="en-US" sz="2800" dirty="0"/>
          </a:p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endParaRPr lang="en-US" sz="28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33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29</TotalTime>
  <Words>408</Words>
  <Application>Microsoft Macintosh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The Effects of War</vt:lpstr>
      <vt:lpstr>International Effects</vt:lpstr>
      <vt:lpstr>PowerPoint Presentation</vt:lpstr>
      <vt:lpstr>Geography</vt:lpstr>
      <vt:lpstr>Maps Re-drawn</vt:lpstr>
      <vt:lpstr>Historical Geography</vt:lpstr>
      <vt:lpstr>Canadian Autonomy</vt:lpstr>
      <vt:lpstr>Canadian Economics</vt:lpstr>
      <vt:lpstr>Socio-Cultural</vt:lpstr>
      <vt:lpstr>Military</vt:lpstr>
      <vt:lpstr>Necessity is the Mother of all Invention</vt:lpstr>
      <vt:lpstr>The Human Cost</vt:lpstr>
      <vt:lpstr>Lasting Effects</vt:lpstr>
    </vt:vector>
  </TitlesOfParts>
  <Company>Delta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War</dc:title>
  <dc:creator>SD37</dc:creator>
  <cp:lastModifiedBy>SD37</cp:lastModifiedBy>
  <cp:revision>7</cp:revision>
  <dcterms:created xsi:type="dcterms:W3CDTF">2013-10-15T16:24:14Z</dcterms:created>
  <dcterms:modified xsi:type="dcterms:W3CDTF">2014-09-17T21:29:29Z</dcterms:modified>
</cp:coreProperties>
</file>