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6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2015-03-31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2015-03-31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2015-03-31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647" y="449924"/>
            <a:ext cx="7543800" cy="899848"/>
          </a:xfrm>
        </p:spPr>
        <p:txBody>
          <a:bodyPr/>
          <a:lstStyle/>
          <a:p>
            <a:pPr algn="ctr"/>
            <a:r>
              <a:rPr lang="en-US" dirty="0" smtClean="0"/>
              <a:t>The Crusades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2040" y="5359707"/>
            <a:ext cx="646176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 Brief </a:t>
            </a:r>
            <a:r>
              <a:rPr lang="en-US" sz="3200" dirty="0" smtClean="0"/>
              <a:t>History of Holy War in Medieval Europe</a:t>
            </a:r>
            <a:endParaRPr lang="en-US" sz="3200" dirty="0"/>
          </a:p>
        </p:txBody>
      </p:sp>
      <p:pic>
        <p:nvPicPr>
          <p:cNvPr id="4" name="Picture 3" descr="crusad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4" y="1349772"/>
            <a:ext cx="6854786" cy="384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49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</TotalTime>
  <Words>11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The Crusades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Crusades: </dc:title>
  <dc:creator>SD37</dc:creator>
  <cp:lastModifiedBy>SD37</cp:lastModifiedBy>
  <cp:revision>2</cp:revision>
  <dcterms:created xsi:type="dcterms:W3CDTF">2015-03-31T19:36:10Z</dcterms:created>
  <dcterms:modified xsi:type="dcterms:W3CDTF">2015-03-31T19:40:56Z</dcterms:modified>
</cp:coreProperties>
</file>