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1" autoAdjust="0"/>
    <p:restoredTop sz="94664" autoAdjust="0"/>
  </p:normalViewPr>
  <p:slideViewPr>
    <p:cSldViewPr snapToGrid="0" snapToObjects="1">
      <p:cViewPr>
        <p:scale>
          <a:sx n="76" d="100"/>
          <a:sy n="76" d="100"/>
        </p:scale>
        <p:origin x="-680" y="-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2015-03-31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2015-03-31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2015-03-31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2015-03-31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2015-03-31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2015-03-31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2015-03-31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2015-03-31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2015-03-31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2015-03-31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2015-03-31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2015-03-31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647" y="449924"/>
            <a:ext cx="7543800" cy="899848"/>
          </a:xfrm>
        </p:spPr>
        <p:txBody>
          <a:bodyPr/>
          <a:lstStyle/>
          <a:p>
            <a:pPr algn="ctr"/>
            <a:r>
              <a:rPr lang="en-US" dirty="0" smtClean="0"/>
              <a:t>The Crusades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2040" y="5359707"/>
            <a:ext cx="6461760" cy="1066800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A Brief </a:t>
            </a:r>
            <a:r>
              <a:rPr lang="en-US" sz="3200" dirty="0" smtClean="0"/>
              <a:t>History of Holy War in Medieval Europe</a:t>
            </a:r>
          </a:p>
          <a:p>
            <a:pPr algn="ctr"/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endParaRPr lang="en-US" sz="3200" dirty="0" smtClean="0"/>
          </a:p>
        </p:txBody>
      </p:sp>
      <p:pic>
        <p:nvPicPr>
          <p:cNvPr id="4" name="Picture 3" descr="crusa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14" y="1349772"/>
            <a:ext cx="6854786" cy="384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149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 “Crusade”?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medieval military expedition, one of a series made by Europeans to recover the Holy Land from the Muslims in the 11th, 12th, and 13th </a:t>
            </a:r>
            <a:r>
              <a:rPr lang="en-US" dirty="0" smtClean="0"/>
              <a:t>centuries(Apple dictionary).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Leaving us with some questions: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smtClean="0"/>
              <a:t>1. Why would the Christians want to go to war with the Muslims?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2. How did these wars benefit/not benefit Christians?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3. How were these wars Historically Significant?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26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SEE/THINK/WONDER?</a:t>
            </a:r>
            <a:endParaRPr lang="en-US" dirty="0"/>
          </a:p>
        </p:txBody>
      </p:sp>
      <p:pic>
        <p:nvPicPr>
          <p:cNvPr id="7" name="Picture Placeholder 6" descr="Crusades STW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" r="3750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Set up your chart and investigate the picture.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697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457200">
              <a:buAutoNum type="arabicPeriod"/>
            </a:pPr>
            <a:r>
              <a:rPr lang="en-US" dirty="0" smtClean="0"/>
              <a:t>The Crusaders wanted to go back to the origin spot of their religion:  Their “Holy Land” Located in Jerusalem</a:t>
            </a:r>
            <a:br>
              <a:rPr lang="en-US" dirty="0" smtClean="0"/>
            </a:br>
            <a:endParaRPr lang="en-US" dirty="0" smtClean="0"/>
          </a:p>
          <a:p>
            <a:pPr marL="571500" indent="-457200">
              <a:buAutoNum type="arabicPeriod"/>
            </a:pPr>
            <a:r>
              <a:rPr lang="en-US" dirty="0" smtClean="0"/>
              <a:t>These wars benefited the Christians by:  </a:t>
            </a:r>
          </a:p>
          <a:p>
            <a:pPr marL="1234440" lvl="2" indent="-457200">
              <a:buFont typeface="+mj-lt"/>
              <a:buAutoNum type="alphaLcPeriod"/>
            </a:pPr>
            <a:r>
              <a:rPr lang="en-US" dirty="0" smtClean="0"/>
              <a:t>Giving  them the ability to be atoned (forgiven) for their sins</a:t>
            </a:r>
          </a:p>
          <a:p>
            <a:pPr marL="1234440" lvl="2" indent="-457200">
              <a:buFont typeface="+mj-lt"/>
              <a:buAutoNum type="alphaLcPeriod"/>
            </a:pPr>
            <a:r>
              <a:rPr lang="en-US" dirty="0" smtClean="0"/>
              <a:t>Allowing leaders to conquer (and tax) new lands</a:t>
            </a:r>
          </a:p>
          <a:p>
            <a:pPr marL="1234440" lvl="2" indent="-457200">
              <a:buFont typeface="+mj-lt"/>
              <a:buAutoNum type="alphaLcPeriod"/>
            </a:pPr>
            <a:r>
              <a:rPr lang="en-US" dirty="0" smtClean="0"/>
              <a:t>Giving kings political </a:t>
            </a:r>
            <a:r>
              <a:rPr lang="en-US" dirty="0" err="1" smtClean="0"/>
              <a:t>favour</a:t>
            </a:r>
            <a:r>
              <a:rPr lang="en-US" dirty="0" smtClean="0"/>
              <a:t> with the pope</a:t>
            </a:r>
            <a:br>
              <a:rPr lang="en-US" dirty="0" smtClean="0"/>
            </a:b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They didn’t benefit the Christians because: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dirty="0" smtClean="0"/>
              <a:t>Lots of people died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dirty="0" smtClean="0"/>
              <a:t>Disease may have been brought home</a:t>
            </a:r>
          </a:p>
          <a:p>
            <a:pPr marL="868680" lvl="1" indent="-457200">
              <a:buFont typeface="+mj-lt"/>
              <a:buAutoNum type="alphaLcPeriod"/>
            </a:pPr>
            <a:r>
              <a:rPr lang="en-US" smtClean="0"/>
              <a:t>The Christians </a:t>
            </a:r>
            <a:r>
              <a:rPr lang="en-US" dirty="0" smtClean="0"/>
              <a:t>did not really win back the holly land</a:t>
            </a:r>
          </a:p>
          <a:p>
            <a:pPr marL="114300" indent="0">
              <a:buNone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They were important because:</a:t>
            </a:r>
          </a:p>
          <a:p>
            <a:pPr marL="1234440" lvl="2" indent="-457200">
              <a:buFont typeface="+mj-lt"/>
              <a:buAutoNum type="alphaLcPeriod"/>
            </a:pPr>
            <a:r>
              <a:rPr lang="en-US" dirty="0" smtClean="0"/>
              <a:t>They lasted so long</a:t>
            </a:r>
          </a:p>
          <a:p>
            <a:pPr marL="1234440" lvl="2" indent="-457200">
              <a:buFont typeface="+mj-lt"/>
              <a:buAutoNum type="alphaLcPeriod"/>
            </a:pPr>
            <a:r>
              <a:rPr lang="en-US" dirty="0" smtClean="0"/>
              <a:t>They fought with another religion over the same places</a:t>
            </a:r>
          </a:p>
          <a:p>
            <a:pPr marL="1234440" lvl="2" indent="-457200">
              <a:buFont typeface="+mj-lt"/>
              <a:buAutoNum type="alphaLcPeriod"/>
            </a:pPr>
            <a:r>
              <a:rPr lang="en-US" dirty="0" smtClean="0"/>
              <a:t>These types of fights are still happening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273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139</TotalTime>
  <Words>136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The Crusades</vt:lpstr>
      <vt:lpstr>What is a “Crusade”?</vt:lpstr>
      <vt:lpstr>What do you SEE/THINK/WONDER?</vt:lpstr>
      <vt:lpstr>Answers</vt:lpstr>
    </vt:vector>
  </TitlesOfParts>
  <Company>Delta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Crusades: </dc:title>
  <dc:creator>SD37</dc:creator>
  <cp:lastModifiedBy>SD37</cp:lastModifiedBy>
  <cp:revision>9</cp:revision>
  <dcterms:created xsi:type="dcterms:W3CDTF">2015-03-31T19:36:10Z</dcterms:created>
  <dcterms:modified xsi:type="dcterms:W3CDTF">2015-03-31T21:56:01Z</dcterms:modified>
</cp:coreProperties>
</file>