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3" r:id="rId4"/>
    <p:sldId id="259" r:id="rId5"/>
    <p:sldId id="264" r:id="rId6"/>
    <p:sldId id="265" r:id="rId7"/>
    <p:sldId id="260" r:id="rId8"/>
    <p:sldId id="261" r:id="rId9"/>
    <p:sldId id="262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4679"/>
  </p:normalViewPr>
  <p:slideViewPr>
    <p:cSldViewPr snapToGrid="0" snapToObjects="1">
      <p:cViewPr varScale="1">
        <p:scale>
          <a:sx n="63" d="100"/>
          <a:sy n="63" d="100"/>
        </p:scale>
        <p:origin x="19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7.svg"/><Relationship Id="rId1" Type="http://schemas.openxmlformats.org/officeDocument/2006/relationships/image" Target="../media/image14.png"/><Relationship Id="rId6" Type="http://schemas.openxmlformats.org/officeDocument/2006/relationships/image" Target="../media/image11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2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236A1-7679-4ED1-A985-A11485CDD3F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4EAF23-6BE8-42E6-8F37-8F5CBCA2F640}">
      <dgm:prSet/>
      <dgm:spPr/>
      <dgm:t>
        <a:bodyPr/>
        <a:lstStyle/>
        <a:p>
          <a:r>
            <a:rPr lang="en-US"/>
            <a:t>historical events often result in change, some big and some little, but there are ALWAYS things that stay the same</a:t>
          </a:r>
          <a:br>
            <a:rPr lang="en-US"/>
          </a:br>
          <a:endParaRPr lang="en-US"/>
        </a:p>
      </dgm:t>
    </dgm:pt>
    <dgm:pt modelId="{C8A98A13-8E9F-4F3D-93E2-B56D06CEEFCB}" type="parTrans" cxnId="{E6451AA3-837F-4A49-876B-687916DBC7DD}">
      <dgm:prSet/>
      <dgm:spPr/>
      <dgm:t>
        <a:bodyPr/>
        <a:lstStyle/>
        <a:p>
          <a:endParaRPr lang="en-US"/>
        </a:p>
      </dgm:t>
    </dgm:pt>
    <dgm:pt modelId="{29B833D0-519D-4B61-8345-4800DAEB93FC}" type="sibTrans" cxnId="{E6451AA3-837F-4A49-876B-687916DBC7DD}">
      <dgm:prSet/>
      <dgm:spPr/>
      <dgm:t>
        <a:bodyPr/>
        <a:lstStyle/>
        <a:p>
          <a:endParaRPr lang="en-US"/>
        </a:p>
      </dgm:t>
    </dgm:pt>
    <dgm:pt modelId="{D2918C0C-C71E-4DE4-9122-C129DB8B4A2D}">
      <dgm:prSet/>
      <dgm:spPr/>
      <dgm:t>
        <a:bodyPr/>
        <a:lstStyle/>
        <a:p>
          <a:r>
            <a:rPr lang="en-US" b="1"/>
            <a:t>continuity</a:t>
          </a:r>
          <a:r>
            <a:rPr lang="en-US"/>
            <a:t> – what stayed the same?</a:t>
          </a:r>
        </a:p>
      </dgm:t>
    </dgm:pt>
    <dgm:pt modelId="{A4688174-6AE4-4336-A775-6149972F891E}" type="parTrans" cxnId="{D9ECD80F-70A7-49DA-9192-39F10281DABC}">
      <dgm:prSet/>
      <dgm:spPr/>
      <dgm:t>
        <a:bodyPr/>
        <a:lstStyle/>
        <a:p>
          <a:endParaRPr lang="en-US"/>
        </a:p>
      </dgm:t>
    </dgm:pt>
    <dgm:pt modelId="{C9E3CFAE-589F-4D3A-B489-8D4AFEE73D3E}" type="sibTrans" cxnId="{D9ECD80F-70A7-49DA-9192-39F10281DABC}">
      <dgm:prSet/>
      <dgm:spPr/>
      <dgm:t>
        <a:bodyPr/>
        <a:lstStyle/>
        <a:p>
          <a:endParaRPr lang="en-US"/>
        </a:p>
      </dgm:t>
    </dgm:pt>
    <dgm:pt modelId="{7C2941AB-E3F3-4572-BF9F-FF3730E51150}">
      <dgm:prSet/>
      <dgm:spPr/>
      <dgm:t>
        <a:bodyPr/>
        <a:lstStyle/>
        <a:p>
          <a:r>
            <a:rPr lang="en-US" b="1"/>
            <a:t>change</a:t>
          </a:r>
          <a:r>
            <a:rPr lang="en-US"/>
            <a:t> – what is different?</a:t>
          </a:r>
        </a:p>
      </dgm:t>
    </dgm:pt>
    <dgm:pt modelId="{623E67AF-8D0D-41DF-85F7-AC5B596B9CF4}" type="parTrans" cxnId="{C8BE5A69-C934-4172-B01B-9682AEEF074B}">
      <dgm:prSet/>
      <dgm:spPr/>
      <dgm:t>
        <a:bodyPr/>
        <a:lstStyle/>
        <a:p>
          <a:endParaRPr lang="en-US"/>
        </a:p>
      </dgm:t>
    </dgm:pt>
    <dgm:pt modelId="{88BEE903-F3A0-4B83-9DEE-DC591DC5025C}" type="sibTrans" cxnId="{C8BE5A69-C934-4172-B01B-9682AEEF074B}">
      <dgm:prSet/>
      <dgm:spPr/>
      <dgm:t>
        <a:bodyPr/>
        <a:lstStyle/>
        <a:p>
          <a:endParaRPr lang="en-US"/>
        </a:p>
      </dgm:t>
    </dgm:pt>
    <dgm:pt modelId="{84836DAD-F740-8C4B-849B-6A9FA538C3EE}" type="pres">
      <dgm:prSet presAssocID="{004236A1-7679-4ED1-A985-A11485CDD3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7138C5-1A7B-C348-A201-73249C51F50E}" type="pres">
      <dgm:prSet presAssocID="{9F4EAF23-6BE8-42E6-8F37-8F5CBCA2F640}" presName="hierRoot1" presStyleCnt="0"/>
      <dgm:spPr/>
    </dgm:pt>
    <dgm:pt modelId="{4E68A004-4C46-E846-A731-827970C9C6F7}" type="pres">
      <dgm:prSet presAssocID="{9F4EAF23-6BE8-42E6-8F37-8F5CBCA2F640}" presName="composite" presStyleCnt="0"/>
      <dgm:spPr/>
    </dgm:pt>
    <dgm:pt modelId="{D9096CDC-D666-D540-9E48-51B8B24B7D0A}" type="pres">
      <dgm:prSet presAssocID="{9F4EAF23-6BE8-42E6-8F37-8F5CBCA2F640}" presName="background" presStyleLbl="node0" presStyleIdx="0" presStyleCnt="3"/>
      <dgm:spPr/>
    </dgm:pt>
    <dgm:pt modelId="{BC4ADB04-ACAC-AA40-9BE3-559134AAB2EA}" type="pres">
      <dgm:prSet presAssocID="{9F4EAF23-6BE8-42E6-8F37-8F5CBCA2F640}" presName="text" presStyleLbl="fgAcc0" presStyleIdx="0" presStyleCnt="3">
        <dgm:presLayoutVars>
          <dgm:chPref val="3"/>
        </dgm:presLayoutVars>
      </dgm:prSet>
      <dgm:spPr/>
    </dgm:pt>
    <dgm:pt modelId="{6E11BBBF-A0EF-1044-8838-AC832E8D6BF6}" type="pres">
      <dgm:prSet presAssocID="{9F4EAF23-6BE8-42E6-8F37-8F5CBCA2F640}" presName="hierChild2" presStyleCnt="0"/>
      <dgm:spPr/>
    </dgm:pt>
    <dgm:pt modelId="{C5783B75-CEE4-D14B-9783-67F03C0803EC}" type="pres">
      <dgm:prSet presAssocID="{D2918C0C-C71E-4DE4-9122-C129DB8B4A2D}" presName="hierRoot1" presStyleCnt="0"/>
      <dgm:spPr/>
    </dgm:pt>
    <dgm:pt modelId="{9FCEFAA4-8E71-8940-B1F8-5D08A1ADA3E9}" type="pres">
      <dgm:prSet presAssocID="{D2918C0C-C71E-4DE4-9122-C129DB8B4A2D}" presName="composite" presStyleCnt="0"/>
      <dgm:spPr/>
    </dgm:pt>
    <dgm:pt modelId="{16CF9203-3207-AD44-9AC8-EE3B87804438}" type="pres">
      <dgm:prSet presAssocID="{D2918C0C-C71E-4DE4-9122-C129DB8B4A2D}" presName="background" presStyleLbl="node0" presStyleIdx="1" presStyleCnt="3"/>
      <dgm:spPr/>
    </dgm:pt>
    <dgm:pt modelId="{BEBD3151-AF05-9440-8915-3A852DEDFA43}" type="pres">
      <dgm:prSet presAssocID="{D2918C0C-C71E-4DE4-9122-C129DB8B4A2D}" presName="text" presStyleLbl="fgAcc0" presStyleIdx="1" presStyleCnt="3">
        <dgm:presLayoutVars>
          <dgm:chPref val="3"/>
        </dgm:presLayoutVars>
      </dgm:prSet>
      <dgm:spPr/>
    </dgm:pt>
    <dgm:pt modelId="{FEBD5CA0-0F7B-AA41-A0C4-9ADAA7DD7F2B}" type="pres">
      <dgm:prSet presAssocID="{D2918C0C-C71E-4DE4-9122-C129DB8B4A2D}" presName="hierChild2" presStyleCnt="0"/>
      <dgm:spPr/>
    </dgm:pt>
    <dgm:pt modelId="{030A8ACE-1765-4847-9C76-1FA89EE39EB5}" type="pres">
      <dgm:prSet presAssocID="{7C2941AB-E3F3-4572-BF9F-FF3730E51150}" presName="hierRoot1" presStyleCnt="0"/>
      <dgm:spPr/>
    </dgm:pt>
    <dgm:pt modelId="{759DD612-FA76-534A-A1AE-59EE6D9B7518}" type="pres">
      <dgm:prSet presAssocID="{7C2941AB-E3F3-4572-BF9F-FF3730E51150}" presName="composite" presStyleCnt="0"/>
      <dgm:spPr/>
    </dgm:pt>
    <dgm:pt modelId="{BF56EF20-ED22-014B-852F-BA4A4EE0AE16}" type="pres">
      <dgm:prSet presAssocID="{7C2941AB-E3F3-4572-BF9F-FF3730E51150}" presName="background" presStyleLbl="node0" presStyleIdx="2" presStyleCnt="3"/>
      <dgm:spPr/>
    </dgm:pt>
    <dgm:pt modelId="{6BB166C9-7081-EE4B-92E8-06C29ED62B8C}" type="pres">
      <dgm:prSet presAssocID="{7C2941AB-E3F3-4572-BF9F-FF3730E51150}" presName="text" presStyleLbl="fgAcc0" presStyleIdx="2" presStyleCnt="3">
        <dgm:presLayoutVars>
          <dgm:chPref val="3"/>
        </dgm:presLayoutVars>
      </dgm:prSet>
      <dgm:spPr/>
    </dgm:pt>
    <dgm:pt modelId="{750D91F9-EF96-5D45-9B8D-791C327EC914}" type="pres">
      <dgm:prSet presAssocID="{7C2941AB-E3F3-4572-BF9F-FF3730E51150}" presName="hierChild2" presStyleCnt="0"/>
      <dgm:spPr/>
    </dgm:pt>
  </dgm:ptLst>
  <dgm:cxnLst>
    <dgm:cxn modelId="{D9ECD80F-70A7-49DA-9192-39F10281DABC}" srcId="{004236A1-7679-4ED1-A985-A11485CDD3FA}" destId="{D2918C0C-C71E-4DE4-9122-C129DB8B4A2D}" srcOrd="1" destOrd="0" parTransId="{A4688174-6AE4-4336-A775-6149972F891E}" sibTransId="{C9E3CFAE-589F-4D3A-B489-8D4AFEE73D3E}"/>
    <dgm:cxn modelId="{C8BE5A69-C934-4172-B01B-9682AEEF074B}" srcId="{004236A1-7679-4ED1-A985-A11485CDD3FA}" destId="{7C2941AB-E3F3-4572-BF9F-FF3730E51150}" srcOrd="2" destOrd="0" parTransId="{623E67AF-8D0D-41DF-85F7-AC5B596B9CF4}" sibTransId="{88BEE903-F3A0-4B83-9DEE-DC591DC5025C}"/>
    <dgm:cxn modelId="{6567FA85-99EF-E44D-941F-F9A45585E56D}" type="presOf" srcId="{D2918C0C-C71E-4DE4-9122-C129DB8B4A2D}" destId="{BEBD3151-AF05-9440-8915-3A852DEDFA43}" srcOrd="0" destOrd="0" presId="urn:microsoft.com/office/officeart/2005/8/layout/hierarchy1"/>
    <dgm:cxn modelId="{B6B1DE97-6CD6-014B-89F6-47BE348F34AF}" type="presOf" srcId="{7C2941AB-E3F3-4572-BF9F-FF3730E51150}" destId="{6BB166C9-7081-EE4B-92E8-06C29ED62B8C}" srcOrd="0" destOrd="0" presId="urn:microsoft.com/office/officeart/2005/8/layout/hierarchy1"/>
    <dgm:cxn modelId="{E6451AA3-837F-4A49-876B-687916DBC7DD}" srcId="{004236A1-7679-4ED1-A985-A11485CDD3FA}" destId="{9F4EAF23-6BE8-42E6-8F37-8F5CBCA2F640}" srcOrd="0" destOrd="0" parTransId="{C8A98A13-8E9F-4F3D-93E2-B56D06CEEFCB}" sibTransId="{29B833D0-519D-4B61-8345-4800DAEB93FC}"/>
    <dgm:cxn modelId="{CD3314A7-9689-9949-A078-14C5181F0449}" type="presOf" srcId="{9F4EAF23-6BE8-42E6-8F37-8F5CBCA2F640}" destId="{BC4ADB04-ACAC-AA40-9BE3-559134AAB2EA}" srcOrd="0" destOrd="0" presId="urn:microsoft.com/office/officeart/2005/8/layout/hierarchy1"/>
    <dgm:cxn modelId="{8F7B67D8-675F-6F4C-8EC4-67661ACF7B0C}" type="presOf" srcId="{004236A1-7679-4ED1-A985-A11485CDD3FA}" destId="{84836DAD-F740-8C4B-849B-6A9FA538C3EE}" srcOrd="0" destOrd="0" presId="urn:microsoft.com/office/officeart/2005/8/layout/hierarchy1"/>
    <dgm:cxn modelId="{E915A77E-F659-1D43-92D5-F19F8D5EF40C}" type="presParOf" srcId="{84836DAD-F740-8C4B-849B-6A9FA538C3EE}" destId="{E67138C5-1A7B-C348-A201-73249C51F50E}" srcOrd="0" destOrd="0" presId="urn:microsoft.com/office/officeart/2005/8/layout/hierarchy1"/>
    <dgm:cxn modelId="{231FF20C-A022-AB4C-917A-2EAE8413A21B}" type="presParOf" srcId="{E67138C5-1A7B-C348-A201-73249C51F50E}" destId="{4E68A004-4C46-E846-A731-827970C9C6F7}" srcOrd="0" destOrd="0" presId="urn:microsoft.com/office/officeart/2005/8/layout/hierarchy1"/>
    <dgm:cxn modelId="{F37F7EA0-E746-0B45-BFDC-6196DC404BE9}" type="presParOf" srcId="{4E68A004-4C46-E846-A731-827970C9C6F7}" destId="{D9096CDC-D666-D540-9E48-51B8B24B7D0A}" srcOrd="0" destOrd="0" presId="urn:microsoft.com/office/officeart/2005/8/layout/hierarchy1"/>
    <dgm:cxn modelId="{DFB8B729-C3E2-2743-AAF6-3AB9702DAD58}" type="presParOf" srcId="{4E68A004-4C46-E846-A731-827970C9C6F7}" destId="{BC4ADB04-ACAC-AA40-9BE3-559134AAB2EA}" srcOrd="1" destOrd="0" presId="urn:microsoft.com/office/officeart/2005/8/layout/hierarchy1"/>
    <dgm:cxn modelId="{C7BFC960-8886-D34E-8807-1448D6382620}" type="presParOf" srcId="{E67138C5-1A7B-C348-A201-73249C51F50E}" destId="{6E11BBBF-A0EF-1044-8838-AC832E8D6BF6}" srcOrd="1" destOrd="0" presId="urn:microsoft.com/office/officeart/2005/8/layout/hierarchy1"/>
    <dgm:cxn modelId="{F46A6DFA-2A57-754E-BCE5-017D16445263}" type="presParOf" srcId="{84836DAD-F740-8C4B-849B-6A9FA538C3EE}" destId="{C5783B75-CEE4-D14B-9783-67F03C0803EC}" srcOrd="1" destOrd="0" presId="urn:microsoft.com/office/officeart/2005/8/layout/hierarchy1"/>
    <dgm:cxn modelId="{0EE78B37-91F7-1644-B079-4FF0A9B8E7AF}" type="presParOf" srcId="{C5783B75-CEE4-D14B-9783-67F03C0803EC}" destId="{9FCEFAA4-8E71-8940-B1F8-5D08A1ADA3E9}" srcOrd="0" destOrd="0" presId="urn:microsoft.com/office/officeart/2005/8/layout/hierarchy1"/>
    <dgm:cxn modelId="{8A7A71D7-3C02-0449-BE15-DDDCD678A04A}" type="presParOf" srcId="{9FCEFAA4-8E71-8940-B1F8-5D08A1ADA3E9}" destId="{16CF9203-3207-AD44-9AC8-EE3B87804438}" srcOrd="0" destOrd="0" presId="urn:microsoft.com/office/officeart/2005/8/layout/hierarchy1"/>
    <dgm:cxn modelId="{AD6F384F-9BEB-484A-BEA4-3BE79F08AB4C}" type="presParOf" srcId="{9FCEFAA4-8E71-8940-B1F8-5D08A1ADA3E9}" destId="{BEBD3151-AF05-9440-8915-3A852DEDFA43}" srcOrd="1" destOrd="0" presId="urn:microsoft.com/office/officeart/2005/8/layout/hierarchy1"/>
    <dgm:cxn modelId="{25F4BBDA-4FDD-4446-A73A-C6DE474058A9}" type="presParOf" srcId="{C5783B75-CEE4-D14B-9783-67F03C0803EC}" destId="{FEBD5CA0-0F7B-AA41-A0C4-9ADAA7DD7F2B}" srcOrd="1" destOrd="0" presId="urn:microsoft.com/office/officeart/2005/8/layout/hierarchy1"/>
    <dgm:cxn modelId="{3D004855-83C2-2F43-87FC-E27B453B4CF1}" type="presParOf" srcId="{84836DAD-F740-8C4B-849B-6A9FA538C3EE}" destId="{030A8ACE-1765-4847-9C76-1FA89EE39EB5}" srcOrd="2" destOrd="0" presId="urn:microsoft.com/office/officeart/2005/8/layout/hierarchy1"/>
    <dgm:cxn modelId="{869CA5A3-DCAD-9F4D-84AC-C3471740F64C}" type="presParOf" srcId="{030A8ACE-1765-4847-9C76-1FA89EE39EB5}" destId="{759DD612-FA76-534A-A1AE-59EE6D9B7518}" srcOrd="0" destOrd="0" presId="urn:microsoft.com/office/officeart/2005/8/layout/hierarchy1"/>
    <dgm:cxn modelId="{C8F5FCA5-8816-B44D-B125-23C4150A3F19}" type="presParOf" srcId="{759DD612-FA76-534A-A1AE-59EE6D9B7518}" destId="{BF56EF20-ED22-014B-852F-BA4A4EE0AE16}" srcOrd="0" destOrd="0" presId="urn:microsoft.com/office/officeart/2005/8/layout/hierarchy1"/>
    <dgm:cxn modelId="{339FD55E-901E-4F41-B3E4-1A6BA6DBED6C}" type="presParOf" srcId="{759DD612-FA76-534A-A1AE-59EE6D9B7518}" destId="{6BB166C9-7081-EE4B-92E8-06C29ED62B8C}" srcOrd="1" destOrd="0" presId="urn:microsoft.com/office/officeart/2005/8/layout/hierarchy1"/>
    <dgm:cxn modelId="{74029175-2E9E-234F-AE15-530EB57AD338}" type="presParOf" srcId="{030A8ACE-1765-4847-9C76-1FA89EE39EB5}" destId="{750D91F9-EF96-5D45-9B8D-791C327EC9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99D5D-1AC7-40A9-9A55-41A04B82F140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E7BF9E-814C-4C97-8B87-20117CF0383F}">
      <dgm:prSet/>
      <dgm:spPr/>
      <dgm:t>
        <a:bodyPr/>
        <a:lstStyle/>
        <a:p>
          <a:r>
            <a:rPr lang="en-US" dirty="0"/>
            <a:t>Interwoven</a:t>
          </a:r>
        </a:p>
      </dgm:t>
    </dgm:pt>
    <dgm:pt modelId="{7F8EFD3D-4DB3-41A7-907D-F6500235F0BB}" type="parTrans" cxnId="{D9065568-590A-4A0F-A07C-7EA0A8A01310}">
      <dgm:prSet/>
      <dgm:spPr/>
      <dgm:t>
        <a:bodyPr/>
        <a:lstStyle/>
        <a:p>
          <a:endParaRPr lang="en-US"/>
        </a:p>
      </dgm:t>
    </dgm:pt>
    <dgm:pt modelId="{C7CD366D-B5CE-4143-AA66-20C93DF734C0}" type="sibTrans" cxnId="{D9065568-590A-4A0F-A07C-7EA0A8A01310}">
      <dgm:prSet/>
      <dgm:spPr/>
      <dgm:t>
        <a:bodyPr/>
        <a:lstStyle/>
        <a:p>
          <a:endParaRPr lang="en-US"/>
        </a:p>
      </dgm:t>
    </dgm:pt>
    <dgm:pt modelId="{54451048-3E5B-450D-8C18-F47B73169A34}">
      <dgm:prSet/>
      <dgm:spPr/>
      <dgm:t>
        <a:bodyPr/>
        <a:lstStyle/>
        <a:p>
          <a:r>
            <a:rPr lang="en-US" dirty="0"/>
            <a:t>Continuity &amp; Change can exist in the same space</a:t>
          </a:r>
        </a:p>
      </dgm:t>
    </dgm:pt>
    <dgm:pt modelId="{33E858B1-57E5-4C67-9911-B36568337240}" type="parTrans" cxnId="{D95B601A-716B-46B6-A3ED-CFC3DA00D978}">
      <dgm:prSet/>
      <dgm:spPr/>
      <dgm:t>
        <a:bodyPr/>
        <a:lstStyle/>
        <a:p>
          <a:endParaRPr lang="en-US"/>
        </a:p>
      </dgm:t>
    </dgm:pt>
    <dgm:pt modelId="{70C586C7-9642-4BF8-AD7F-642E7794E935}" type="sibTrans" cxnId="{D95B601A-716B-46B6-A3ED-CFC3DA00D978}">
      <dgm:prSet/>
      <dgm:spPr/>
      <dgm:t>
        <a:bodyPr/>
        <a:lstStyle/>
        <a:p>
          <a:endParaRPr lang="en-US"/>
        </a:p>
      </dgm:t>
    </dgm:pt>
    <dgm:pt modelId="{AA8A451A-5B5F-4A8C-ABAD-04851FD27B97}">
      <dgm:prSet/>
      <dgm:spPr/>
      <dgm:t>
        <a:bodyPr/>
        <a:lstStyle/>
        <a:p>
          <a:r>
            <a:rPr lang="en-US"/>
            <a:t>Change</a:t>
          </a:r>
        </a:p>
      </dgm:t>
    </dgm:pt>
    <dgm:pt modelId="{875F9D72-F35F-4887-8FD1-C376FECBE28D}" type="parTrans" cxnId="{8901F634-1CA2-42A2-813A-C845804C09E3}">
      <dgm:prSet/>
      <dgm:spPr/>
      <dgm:t>
        <a:bodyPr/>
        <a:lstStyle/>
        <a:p>
          <a:endParaRPr lang="en-US"/>
        </a:p>
      </dgm:t>
    </dgm:pt>
    <dgm:pt modelId="{5859723F-7E0B-47A7-8962-C9DAC4BC8912}" type="sibTrans" cxnId="{8901F634-1CA2-42A2-813A-C845804C09E3}">
      <dgm:prSet/>
      <dgm:spPr/>
      <dgm:t>
        <a:bodyPr/>
        <a:lstStyle/>
        <a:p>
          <a:endParaRPr lang="en-US"/>
        </a:p>
      </dgm:t>
    </dgm:pt>
    <dgm:pt modelId="{BA27F278-B9FA-4C2C-B0BB-EEAF2A539C70}">
      <dgm:prSet/>
      <dgm:spPr/>
      <dgm:t>
        <a:bodyPr/>
        <a:lstStyle/>
        <a:p>
          <a:r>
            <a:rPr lang="en-US" dirty="0"/>
            <a:t>Change is a process with “Turning points”</a:t>
          </a:r>
        </a:p>
      </dgm:t>
    </dgm:pt>
    <dgm:pt modelId="{B64E314D-97C8-46F6-B0A5-BDFBB0E5493E}" type="parTrans" cxnId="{0B96A511-50C9-4E29-83EF-86F11615AA87}">
      <dgm:prSet/>
      <dgm:spPr/>
      <dgm:t>
        <a:bodyPr/>
        <a:lstStyle/>
        <a:p>
          <a:endParaRPr lang="en-US"/>
        </a:p>
      </dgm:t>
    </dgm:pt>
    <dgm:pt modelId="{9D7A6DF9-A028-4808-912B-1C182F118B82}" type="sibTrans" cxnId="{0B96A511-50C9-4E29-83EF-86F11615AA87}">
      <dgm:prSet/>
      <dgm:spPr/>
      <dgm:t>
        <a:bodyPr/>
        <a:lstStyle/>
        <a:p>
          <a:endParaRPr lang="en-US"/>
        </a:p>
      </dgm:t>
    </dgm:pt>
    <dgm:pt modelId="{937A4240-437B-4E0F-92CF-533858BDE3BF}">
      <dgm:prSet/>
      <dgm:spPr/>
      <dgm:t>
        <a:bodyPr/>
        <a:lstStyle/>
        <a:p>
          <a:r>
            <a:rPr lang="en-US"/>
            <a:t>Progress &amp; Decline</a:t>
          </a:r>
        </a:p>
      </dgm:t>
    </dgm:pt>
    <dgm:pt modelId="{D9F33502-4B47-4CF3-877E-F478ED0282D9}" type="parTrans" cxnId="{C355209A-6B94-4B26-8598-8552E002202B}">
      <dgm:prSet/>
      <dgm:spPr/>
      <dgm:t>
        <a:bodyPr/>
        <a:lstStyle/>
        <a:p>
          <a:endParaRPr lang="en-US"/>
        </a:p>
      </dgm:t>
    </dgm:pt>
    <dgm:pt modelId="{0ABFF2F5-6487-44D9-AD2B-77D13A23B24E}" type="sibTrans" cxnId="{C355209A-6B94-4B26-8598-8552E002202B}">
      <dgm:prSet/>
      <dgm:spPr/>
      <dgm:t>
        <a:bodyPr/>
        <a:lstStyle/>
        <a:p>
          <a:endParaRPr lang="en-US"/>
        </a:p>
      </dgm:t>
    </dgm:pt>
    <dgm:pt modelId="{DF1A16C3-E801-45DE-9D81-D961B1DD7C4F}">
      <dgm:prSet/>
      <dgm:spPr/>
      <dgm:t>
        <a:bodyPr/>
        <a:lstStyle/>
        <a:p>
          <a:r>
            <a:rPr lang="en-US"/>
            <a:t>Progress &amp; Decline help to evaluate change</a:t>
          </a:r>
        </a:p>
      </dgm:t>
    </dgm:pt>
    <dgm:pt modelId="{1C4726A0-635D-4E33-90E0-6F390B0E6850}" type="parTrans" cxnId="{008C11A5-AE6A-4999-AC22-2A09FA081C7A}">
      <dgm:prSet/>
      <dgm:spPr/>
      <dgm:t>
        <a:bodyPr/>
        <a:lstStyle/>
        <a:p>
          <a:endParaRPr lang="en-US"/>
        </a:p>
      </dgm:t>
    </dgm:pt>
    <dgm:pt modelId="{54ABA4D6-DC83-4CB6-8964-8B3162BCCE52}" type="sibTrans" cxnId="{008C11A5-AE6A-4999-AC22-2A09FA081C7A}">
      <dgm:prSet/>
      <dgm:spPr/>
      <dgm:t>
        <a:bodyPr/>
        <a:lstStyle/>
        <a:p>
          <a:endParaRPr lang="en-US"/>
        </a:p>
      </dgm:t>
    </dgm:pt>
    <dgm:pt modelId="{2D3012FD-1738-48F9-96A2-355ACA19F6D3}">
      <dgm:prSet/>
      <dgm:spPr/>
      <dgm:t>
        <a:bodyPr/>
        <a:lstStyle/>
        <a:p>
          <a:r>
            <a:rPr lang="en-US"/>
            <a:t>Time</a:t>
          </a:r>
        </a:p>
      </dgm:t>
    </dgm:pt>
    <dgm:pt modelId="{9CA4E727-B1FF-4C7A-849C-25277A2C891F}" type="parTrans" cxnId="{F81DE006-7AA2-4517-B46C-56FA40ABB8D9}">
      <dgm:prSet/>
      <dgm:spPr/>
      <dgm:t>
        <a:bodyPr/>
        <a:lstStyle/>
        <a:p>
          <a:endParaRPr lang="en-US"/>
        </a:p>
      </dgm:t>
    </dgm:pt>
    <dgm:pt modelId="{6A6771E9-202A-453A-BE66-80F2A9AC7588}" type="sibTrans" cxnId="{F81DE006-7AA2-4517-B46C-56FA40ABB8D9}">
      <dgm:prSet/>
      <dgm:spPr/>
      <dgm:t>
        <a:bodyPr/>
        <a:lstStyle/>
        <a:p>
          <a:endParaRPr lang="en-US"/>
        </a:p>
      </dgm:t>
    </dgm:pt>
    <dgm:pt modelId="{E4A59B8B-F216-4530-B249-E0A7E13A51D5}">
      <dgm:prSet/>
      <dgm:spPr/>
      <dgm:t>
        <a:bodyPr/>
        <a:lstStyle/>
        <a:p>
          <a:r>
            <a:rPr lang="en-US"/>
            <a:t>Time Periods help us to organize out thinking abouot continuity &amp; Change</a:t>
          </a:r>
        </a:p>
      </dgm:t>
    </dgm:pt>
    <dgm:pt modelId="{E70CDCA6-452F-4947-A46F-AEF11653D54F}" type="parTrans" cxnId="{CCB1796B-F003-4794-A2DA-D8A7998ABDF8}">
      <dgm:prSet/>
      <dgm:spPr/>
      <dgm:t>
        <a:bodyPr/>
        <a:lstStyle/>
        <a:p>
          <a:endParaRPr lang="en-US"/>
        </a:p>
      </dgm:t>
    </dgm:pt>
    <dgm:pt modelId="{30655C06-0AB8-4A5A-A45F-E4BF03118328}" type="sibTrans" cxnId="{CCB1796B-F003-4794-A2DA-D8A7998ABDF8}">
      <dgm:prSet/>
      <dgm:spPr/>
      <dgm:t>
        <a:bodyPr/>
        <a:lstStyle/>
        <a:p>
          <a:endParaRPr lang="en-US"/>
        </a:p>
      </dgm:t>
    </dgm:pt>
    <dgm:pt modelId="{266D650B-646F-E54B-8428-160E7D833F2D}" type="pres">
      <dgm:prSet presAssocID="{9D299D5D-1AC7-40A9-9A55-41A04B82F140}" presName="Name0" presStyleCnt="0">
        <dgm:presLayoutVars>
          <dgm:dir/>
          <dgm:animLvl val="lvl"/>
          <dgm:resizeHandles val="exact"/>
        </dgm:presLayoutVars>
      </dgm:prSet>
      <dgm:spPr/>
    </dgm:pt>
    <dgm:pt modelId="{63ADB875-4443-2347-B06D-2F85B4290C4E}" type="pres">
      <dgm:prSet presAssocID="{3DE7BF9E-814C-4C97-8B87-20117CF0383F}" presName="composite" presStyleCnt="0"/>
      <dgm:spPr/>
    </dgm:pt>
    <dgm:pt modelId="{32933B5D-5930-4842-A4A2-CE35ABE2BB2D}" type="pres">
      <dgm:prSet presAssocID="{3DE7BF9E-814C-4C97-8B87-20117CF0383F}" presName="parTx" presStyleLbl="alignNode1" presStyleIdx="0" presStyleCnt="4">
        <dgm:presLayoutVars>
          <dgm:chMax val="0"/>
          <dgm:chPref val="0"/>
        </dgm:presLayoutVars>
      </dgm:prSet>
      <dgm:spPr/>
    </dgm:pt>
    <dgm:pt modelId="{6E750FD1-370D-A74E-8848-042CA43619CE}" type="pres">
      <dgm:prSet presAssocID="{3DE7BF9E-814C-4C97-8B87-20117CF0383F}" presName="desTx" presStyleLbl="alignAccFollowNode1" presStyleIdx="0" presStyleCnt="4">
        <dgm:presLayoutVars/>
      </dgm:prSet>
      <dgm:spPr/>
    </dgm:pt>
    <dgm:pt modelId="{A8B74B66-DD33-DD45-9ABB-AEF3BDAD5B0C}" type="pres">
      <dgm:prSet presAssocID="{C7CD366D-B5CE-4143-AA66-20C93DF734C0}" presName="space" presStyleCnt="0"/>
      <dgm:spPr/>
    </dgm:pt>
    <dgm:pt modelId="{213236D6-ADDD-7443-BD6A-A6DC96DA551D}" type="pres">
      <dgm:prSet presAssocID="{AA8A451A-5B5F-4A8C-ABAD-04851FD27B97}" presName="composite" presStyleCnt="0"/>
      <dgm:spPr/>
    </dgm:pt>
    <dgm:pt modelId="{D7B52488-B33D-2148-BC7B-7909B8568345}" type="pres">
      <dgm:prSet presAssocID="{AA8A451A-5B5F-4A8C-ABAD-04851FD27B97}" presName="parTx" presStyleLbl="alignNode1" presStyleIdx="1" presStyleCnt="4">
        <dgm:presLayoutVars>
          <dgm:chMax val="0"/>
          <dgm:chPref val="0"/>
        </dgm:presLayoutVars>
      </dgm:prSet>
      <dgm:spPr/>
    </dgm:pt>
    <dgm:pt modelId="{9C9F5236-9DA4-ED4F-A413-E197846D4675}" type="pres">
      <dgm:prSet presAssocID="{AA8A451A-5B5F-4A8C-ABAD-04851FD27B97}" presName="desTx" presStyleLbl="alignAccFollowNode1" presStyleIdx="1" presStyleCnt="4">
        <dgm:presLayoutVars/>
      </dgm:prSet>
      <dgm:spPr/>
    </dgm:pt>
    <dgm:pt modelId="{823D3418-093B-A341-8C54-DD5F23C2954B}" type="pres">
      <dgm:prSet presAssocID="{5859723F-7E0B-47A7-8962-C9DAC4BC8912}" presName="space" presStyleCnt="0"/>
      <dgm:spPr/>
    </dgm:pt>
    <dgm:pt modelId="{E49E0B58-9CCA-F24A-9B84-B30554FB0811}" type="pres">
      <dgm:prSet presAssocID="{937A4240-437B-4E0F-92CF-533858BDE3BF}" presName="composite" presStyleCnt="0"/>
      <dgm:spPr/>
    </dgm:pt>
    <dgm:pt modelId="{99FBD797-B4BD-0D41-9FAD-A6D4D1BD41C0}" type="pres">
      <dgm:prSet presAssocID="{937A4240-437B-4E0F-92CF-533858BDE3BF}" presName="parTx" presStyleLbl="alignNode1" presStyleIdx="2" presStyleCnt="4">
        <dgm:presLayoutVars>
          <dgm:chMax val="0"/>
          <dgm:chPref val="0"/>
        </dgm:presLayoutVars>
      </dgm:prSet>
      <dgm:spPr/>
    </dgm:pt>
    <dgm:pt modelId="{281FFCD6-E080-CD4D-8083-9A1324F0C855}" type="pres">
      <dgm:prSet presAssocID="{937A4240-437B-4E0F-92CF-533858BDE3BF}" presName="desTx" presStyleLbl="alignAccFollowNode1" presStyleIdx="2" presStyleCnt="4">
        <dgm:presLayoutVars/>
      </dgm:prSet>
      <dgm:spPr/>
    </dgm:pt>
    <dgm:pt modelId="{2B5785C1-6ABD-7F4A-A0F3-3CD009532865}" type="pres">
      <dgm:prSet presAssocID="{0ABFF2F5-6487-44D9-AD2B-77D13A23B24E}" presName="space" presStyleCnt="0"/>
      <dgm:spPr/>
    </dgm:pt>
    <dgm:pt modelId="{5EA8FE56-0B72-384E-ADB9-9803EC14A6EB}" type="pres">
      <dgm:prSet presAssocID="{2D3012FD-1738-48F9-96A2-355ACA19F6D3}" presName="composite" presStyleCnt="0"/>
      <dgm:spPr/>
    </dgm:pt>
    <dgm:pt modelId="{054D70C2-F4EA-084D-BE3C-380D96ABEEF6}" type="pres">
      <dgm:prSet presAssocID="{2D3012FD-1738-48F9-96A2-355ACA19F6D3}" presName="parTx" presStyleLbl="alignNode1" presStyleIdx="3" presStyleCnt="4">
        <dgm:presLayoutVars>
          <dgm:chMax val="0"/>
          <dgm:chPref val="0"/>
        </dgm:presLayoutVars>
      </dgm:prSet>
      <dgm:spPr/>
    </dgm:pt>
    <dgm:pt modelId="{C3A2C609-73CC-3F42-BDA4-A60B9D810A44}" type="pres">
      <dgm:prSet presAssocID="{2D3012FD-1738-48F9-96A2-355ACA19F6D3}" presName="desTx" presStyleLbl="alignAccFollowNode1" presStyleIdx="3" presStyleCnt="4">
        <dgm:presLayoutVars/>
      </dgm:prSet>
      <dgm:spPr/>
    </dgm:pt>
  </dgm:ptLst>
  <dgm:cxnLst>
    <dgm:cxn modelId="{F81DE006-7AA2-4517-B46C-56FA40ABB8D9}" srcId="{9D299D5D-1AC7-40A9-9A55-41A04B82F140}" destId="{2D3012FD-1738-48F9-96A2-355ACA19F6D3}" srcOrd="3" destOrd="0" parTransId="{9CA4E727-B1FF-4C7A-849C-25277A2C891F}" sibTransId="{6A6771E9-202A-453A-BE66-80F2A9AC7588}"/>
    <dgm:cxn modelId="{1DBE600A-37A7-7D4A-8B2A-87C36459E40C}" type="presOf" srcId="{937A4240-437B-4E0F-92CF-533858BDE3BF}" destId="{99FBD797-B4BD-0D41-9FAD-A6D4D1BD41C0}" srcOrd="0" destOrd="0" presId="urn:microsoft.com/office/officeart/2016/7/layout/ChevronBlockProcess"/>
    <dgm:cxn modelId="{0B96A511-50C9-4E29-83EF-86F11615AA87}" srcId="{AA8A451A-5B5F-4A8C-ABAD-04851FD27B97}" destId="{BA27F278-B9FA-4C2C-B0BB-EEAF2A539C70}" srcOrd="0" destOrd="0" parTransId="{B64E314D-97C8-46F6-B0A5-BDFBB0E5493E}" sibTransId="{9D7A6DF9-A028-4808-912B-1C182F118B82}"/>
    <dgm:cxn modelId="{D95B601A-716B-46B6-A3ED-CFC3DA00D978}" srcId="{3DE7BF9E-814C-4C97-8B87-20117CF0383F}" destId="{54451048-3E5B-450D-8C18-F47B73169A34}" srcOrd="0" destOrd="0" parTransId="{33E858B1-57E5-4C67-9911-B36568337240}" sibTransId="{70C586C7-9642-4BF8-AD7F-642E7794E935}"/>
    <dgm:cxn modelId="{DA1AE731-C89C-0B49-8AAE-98EB647DF936}" type="presOf" srcId="{54451048-3E5B-450D-8C18-F47B73169A34}" destId="{6E750FD1-370D-A74E-8848-042CA43619CE}" srcOrd="0" destOrd="0" presId="urn:microsoft.com/office/officeart/2016/7/layout/ChevronBlockProcess"/>
    <dgm:cxn modelId="{8901F634-1CA2-42A2-813A-C845804C09E3}" srcId="{9D299D5D-1AC7-40A9-9A55-41A04B82F140}" destId="{AA8A451A-5B5F-4A8C-ABAD-04851FD27B97}" srcOrd="1" destOrd="0" parTransId="{875F9D72-F35F-4887-8FD1-C376FECBE28D}" sibTransId="{5859723F-7E0B-47A7-8962-C9DAC4BC8912}"/>
    <dgm:cxn modelId="{24DFC05F-8C29-2840-AFD7-C53C7205B78C}" type="presOf" srcId="{BA27F278-B9FA-4C2C-B0BB-EEAF2A539C70}" destId="{9C9F5236-9DA4-ED4F-A413-E197846D4675}" srcOrd="0" destOrd="0" presId="urn:microsoft.com/office/officeart/2016/7/layout/ChevronBlockProcess"/>
    <dgm:cxn modelId="{935F0064-2772-A84A-AFAC-D93406E8C1A3}" type="presOf" srcId="{AA8A451A-5B5F-4A8C-ABAD-04851FD27B97}" destId="{D7B52488-B33D-2148-BC7B-7909B8568345}" srcOrd="0" destOrd="0" presId="urn:microsoft.com/office/officeart/2016/7/layout/ChevronBlockProcess"/>
    <dgm:cxn modelId="{D9065568-590A-4A0F-A07C-7EA0A8A01310}" srcId="{9D299D5D-1AC7-40A9-9A55-41A04B82F140}" destId="{3DE7BF9E-814C-4C97-8B87-20117CF0383F}" srcOrd="0" destOrd="0" parTransId="{7F8EFD3D-4DB3-41A7-907D-F6500235F0BB}" sibTransId="{C7CD366D-B5CE-4143-AA66-20C93DF734C0}"/>
    <dgm:cxn modelId="{CCB1796B-F003-4794-A2DA-D8A7998ABDF8}" srcId="{2D3012FD-1738-48F9-96A2-355ACA19F6D3}" destId="{E4A59B8B-F216-4530-B249-E0A7E13A51D5}" srcOrd="0" destOrd="0" parTransId="{E70CDCA6-452F-4947-A46F-AEF11653D54F}" sibTransId="{30655C06-0AB8-4A5A-A45F-E4BF03118328}"/>
    <dgm:cxn modelId="{00F6267A-74E1-B94F-803C-97643A809F56}" type="presOf" srcId="{9D299D5D-1AC7-40A9-9A55-41A04B82F140}" destId="{266D650B-646F-E54B-8428-160E7D833F2D}" srcOrd="0" destOrd="0" presId="urn:microsoft.com/office/officeart/2016/7/layout/ChevronBlockProcess"/>
    <dgm:cxn modelId="{3AEB2484-5B04-3E40-91BE-3DC01B9C4684}" type="presOf" srcId="{2D3012FD-1738-48F9-96A2-355ACA19F6D3}" destId="{054D70C2-F4EA-084D-BE3C-380D96ABEEF6}" srcOrd="0" destOrd="0" presId="urn:microsoft.com/office/officeart/2016/7/layout/ChevronBlockProcess"/>
    <dgm:cxn modelId="{6538A287-BF61-1D49-8EFF-C725EA94B75E}" type="presOf" srcId="{3DE7BF9E-814C-4C97-8B87-20117CF0383F}" destId="{32933B5D-5930-4842-A4A2-CE35ABE2BB2D}" srcOrd="0" destOrd="0" presId="urn:microsoft.com/office/officeart/2016/7/layout/ChevronBlockProcess"/>
    <dgm:cxn modelId="{C355209A-6B94-4B26-8598-8552E002202B}" srcId="{9D299D5D-1AC7-40A9-9A55-41A04B82F140}" destId="{937A4240-437B-4E0F-92CF-533858BDE3BF}" srcOrd="2" destOrd="0" parTransId="{D9F33502-4B47-4CF3-877E-F478ED0282D9}" sibTransId="{0ABFF2F5-6487-44D9-AD2B-77D13A23B24E}"/>
    <dgm:cxn modelId="{008C11A5-AE6A-4999-AC22-2A09FA081C7A}" srcId="{937A4240-437B-4E0F-92CF-533858BDE3BF}" destId="{DF1A16C3-E801-45DE-9D81-D961B1DD7C4F}" srcOrd="0" destOrd="0" parTransId="{1C4726A0-635D-4E33-90E0-6F390B0E6850}" sibTransId="{54ABA4D6-DC83-4CB6-8964-8B3162BCCE52}"/>
    <dgm:cxn modelId="{809DDCD3-32BC-1F42-9EBC-36933C96C278}" type="presOf" srcId="{E4A59B8B-F216-4530-B249-E0A7E13A51D5}" destId="{C3A2C609-73CC-3F42-BDA4-A60B9D810A44}" srcOrd="0" destOrd="0" presId="urn:microsoft.com/office/officeart/2016/7/layout/ChevronBlockProcess"/>
    <dgm:cxn modelId="{F76663E9-CBCA-E648-BDAA-D126AB004CD6}" type="presOf" srcId="{DF1A16C3-E801-45DE-9D81-D961B1DD7C4F}" destId="{281FFCD6-E080-CD4D-8083-9A1324F0C855}" srcOrd="0" destOrd="0" presId="urn:microsoft.com/office/officeart/2016/7/layout/ChevronBlockProcess"/>
    <dgm:cxn modelId="{BCE00AF4-C068-D94E-A31B-1B570B47B2E7}" type="presParOf" srcId="{266D650B-646F-E54B-8428-160E7D833F2D}" destId="{63ADB875-4443-2347-B06D-2F85B4290C4E}" srcOrd="0" destOrd="0" presId="urn:microsoft.com/office/officeart/2016/7/layout/ChevronBlockProcess"/>
    <dgm:cxn modelId="{7D5B3840-2BEF-AF4C-B8E8-C5F79F9F12C9}" type="presParOf" srcId="{63ADB875-4443-2347-B06D-2F85B4290C4E}" destId="{32933B5D-5930-4842-A4A2-CE35ABE2BB2D}" srcOrd="0" destOrd="0" presId="urn:microsoft.com/office/officeart/2016/7/layout/ChevronBlockProcess"/>
    <dgm:cxn modelId="{CA4EA9E3-751B-544B-8228-27BCF14E4592}" type="presParOf" srcId="{63ADB875-4443-2347-B06D-2F85B4290C4E}" destId="{6E750FD1-370D-A74E-8848-042CA43619CE}" srcOrd="1" destOrd="0" presId="urn:microsoft.com/office/officeart/2016/7/layout/ChevronBlockProcess"/>
    <dgm:cxn modelId="{7BEC547A-4014-B448-9754-5E27B4A31639}" type="presParOf" srcId="{266D650B-646F-E54B-8428-160E7D833F2D}" destId="{A8B74B66-DD33-DD45-9ABB-AEF3BDAD5B0C}" srcOrd="1" destOrd="0" presId="urn:microsoft.com/office/officeart/2016/7/layout/ChevronBlockProcess"/>
    <dgm:cxn modelId="{AEFF43F2-48EF-8F4E-8246-C347EE335AAD}" type="presParOf" srcId="{266D650B-646F-E54B-8428-160E7D833F2D}" destId="{213236D6-ADDD-7443-BD6A-A6DC96DA551D}" srcOrd="2" destOrd="0" presId="urn:microsoft.com/office/officeart/2016/7/layout/ChevronBlockProcess"/>
    <dgm:cxn modelId="{4012D3C3-4035-5C47-BBBB-EA6796070F85}" type="presParOf" srcId="{213236D6-ADDD-7443-BD6A-A6DC96DA551D}" destId="{D7B52488-B33D-2148-BC7B-7909B8568345}" srcOrd="0" destOrd="0" presId="urn:microsoft.com/office/officeart/2016/7/layout/ChevronBlockProcess"/>
    <dgm:cxn modelId="{F6353EEF-669E-904C-A504-CDD7031EDB4F}" type="presParOf" srcId="{213236D6-ADDD-7443-BD6A-A6DC96DA551D}" destId="{9C9F5236-9DA4-ED4F-A413-E197846D4675}" srcOrd="1" destOrd="0" presId="urn:microsoft.com/office/officeart/2016/7/layout/ChevronBlockProcess"/>
    <dgm:cxn modelId="{21DCAF43-0880-574F-A26A-220896B834F4}" type="presParOf" srcId="{266D650B-646F-E54B-8428-160E7D833F2D}" destId="{823D3418-093B-A341-8C54-DD5F23C2954B}" srcOrd="3" destOrd="0" presId="urn:microsoft.com/office/officeart/2016/7/layout/ChevronBlockProcess"/>
    <dgm:cxn modelId="{38CDD60D-10C6-A54B-85CF-53D4855F3556}" type="presParOf" srcId="{266D650B-646F-E54B-8428-160E7D833F2D}" destId="{E49E0B58-9CCA-F24A-9B84-B30554FB0811}" srcOrd="4" destOrd="0" presId="urn:microsoft.com/office/officeart/2016/7/layout/ChevronBlockProcess"/>
    <dgm:cxn modelId="{EDEAECCE-1D9C-DE48-ABF3-82A6A1692157}" type="presParOf" srcId="{E49E0B58-9CCA-F24A-9B84-B30554FB0811}" destId="{99FBD797-B4BD-0D41-9FAD-A6D4D1BD41C0}" srcOrd="0" destOrd="0" presId="urn:microsoft.com/office/officeart/2016/7/layout/ChevronBlockProcess"/>
    <dgm:cxn modelId="{F1D5C6EF-19CB-7848-88DE-FE4DC2DABD8C}" type="presParOf" srcId="{E49E0B58-9CCA-F24A-9B84-B30554FB0811}" destId="{281FFCD6-E080-CD4D-8083-9A1324F0C855}" srcOrd="1" destOrd="0" presId="urn:microsoft.com/office/officeart/2016/7/layout/ChevronBlockProcess"/>
    <dgm:cxn modelId="{F1AAED83-D436-144F-944C-31B16053A382}" type="presParOf" srcId="{266D650B-646F-E54B-8428-160E7D833F2D}" destId="{2B5785C1-6ABD-7F4A-A0F3-3CD009532865}" srcOrd="5" destOrd="0" presId="urn:microsoft.com/office/officeart/2016/7/layout/ChevronBlockProcess"/>
    <dgm:cxn modelId="{A66536DC-9FAA-F444-A928-D939107FCE50}" type="presParOf" srcId="{266D650B-646F-E54B-8428-160E7D833F2D}" destId="{5EA8FE56-0B72-384E-ADB9-9803EC14A6EB}" srcOrd="6" destOrd="0" presId="urn:microsoft.com/office/officeart/2016/7/layout/ChevronBlockProcess"/>
    <dgm:cxn modelId="{A58A0DF8-5307-904C-A7D4-5A6C5F1BE7CA}" type="presParOf" srcId="{5EA8FE56-0B72-384E-ADB9-9803EC14A6EB}" destId="{054D70C2-F4EA-084D-BE3C-380D96ABEEF6}" srcOrd="0" destOrd="0" presId="urn:microsoft.com/office/officeart/2016/7/layout/ChevronBlockProcess"/>
    <dgm:cxn modelId="{CBDD098D-B18A-9146-BD8D-4BBC12837BD1}" type="presParOf" srcId="{5EA8FE56-0B72-384E-ADB9-9803EC14A6EB}" destId="{C3A2C609-73CC-3F42-BDA4-A60B9D810A4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01A18-FE8B-4CDD-82E5-D23A7530F7D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CB31A9-F0F9-4217-8E46-3DCF0DF955B0}">
      <dgm:prSet/>
      <dgm:spPr/>
      <dgm:t>
        <a:bodyPr/>
        <a:lstStyle/>
        <a:p>
          <a:pPr>
            <a:defRPr cap="all"/>
          </a:pPr>
          <a:r>
            <a:rPr lang="en-US" baseline="0"/>
            <a:t>Get out a piece of paper </a:t>
          </a:r>
          <a:endParaRPr lang="en-US"/>
        </a:p>
      </dgm:t>
    </dgm:pt>
    <dgm:pt modelId="{A5E0FEBE-E388-46E6-B0B0-48405EA53448}" type="parTrans" cxnId="{56E643CE-6F02-439D-AA81-1AD033B8B35F}">
      <dgm:prSet/>
      <dgm:spPr/>
      <dgm:t>
        <a:bodyPr/>
        <a:lstStyle/>
        <a:p>
          <a:endParaRPr lang="en-US"/>
        </a:p>
      </dgm:t>
    </dgm:pt>
    <dgm:pt modelId="{75A9EA5D-84EF-4863-8999-9AAB86166714}" type="sibTrans" cxnId="{56E643CE-6F02-439D-AA81-1AD033B8B35F}">
      <dgm:prSet/>
      <dgm:spPr/>
      <dgm:t>
        <a:bodyPr/>
        <a:lstStyle/>
        <a:p>
          <a:endParaRPr lang="en-US"/>
        </a:p>
      </dgm:t>
    </dgm:pt>
    <dgm:pt modelId="{6F7DA784-FA3F-4966-9B4E-2910F05EB854}">
      <dgm:prSet/>
      <dgm:spPr/>
      <dgm:t>
        <a:bodyPr/>
        <a:lstStyle/>
        <a:p>
          <a:pPr>
            <a:defRPr cap="all"/>
          </a:pPr>
          <a:r>
            <a:rPr lang="en-US" baseline="0"/>
            <a:t>You have 20 minutes</a:t>
          </a:r>
          <a:endParaRPr lang="en-US"/>
        </a:p>
      </dgm:t>
    </dgm:pt>
    <dgm:pt modelId="{6A6B7F06-50D8-45AF-AF5B-D80579D311C1}" type="parTrans" cxnId="{2D4942DB-ABBB-4292-9DA6-8F7FB7E72847}">
      <dgm:prSet/>
      <dgm:spPr/>
      <dgm:t>
        <a:bodyPr/>
        <a:lstStyle/>
        <a:p>
          <a:endParaRPr lang="en-US"/>
        </a:p>
      </dgm:t>
    </dgm:pt>
    <dgm:pt modelId="{AE61C55D-BACE-4E27-AB0B-E21BFE190970}" type="sibTrans" cxnId="{2D4942DB-ABBB-4292-9DA6-8F7FB7E72847}">
      <dgm:prSet/>
      <dgm:spPr/>
      <dgm:t>
        <a:bodyPr/>
        <a:lstStyle/>
        <a:p>
          <a:endParaRPr lang="en-US"/>
        </a:p>
      </dgm:t>
    </dgm:pt>
    <dgm:pt modelId="{D8348E27-C4C3-4B52-94FC-9EDA4CFC67D4}">
      <dgm:prSet/>
      <dgm:spPr/>
      <dgm:t>
        <a:bodyPr/>
        <a:lstStyle/>
        <a:p>
          <a:pPr>
            <a:defRPr cap="all"/>
          </a:pPr>
          <a:r>
            <a:rPr lang="en-US" baseline="0"/>
            <a:t>The timeline starts in 1517</a:t>
          </a:r>
          <a:endParaRPr lang="en-US"/>
        </a:p>
      </dgm:t>
    </dgm:pt>
    <dgm:pt modelId="{64ACDE5B-7AC5-430C-B23E-1DF752C2E231}" type="parTrans" cxnId="{80628D78-2061-4D57-B31B-0F04AB4AEB9B}">
      <dgm:prSet/>
      <dgm:spPr/>
      <dgm:t>
        <a:bodyPr/>
        <a:lstStyle/>
        <a:p>
          <a:endParaRPr lang="en-US"/>
        </a:p>
      </dgm:t>
    </dgm:pt>
    <dgm:pt modelId="{D4BC1F4F-2159-42BA-BE09-50B6AF52982D}" type="sibTrans" cxnId="{80628D78-2061-4D57-B31B-0F04AB4AEB9B}">
      <dgm:prSet/>
      <dgm:spPr/>
      <dgm:t>
        <a:bodyPr/>
        <a:lstStyle/>
        <a:p>
          <a:endParaRPr lang="en-US"/>
        </a:p>
      </dgm:t>
    </dgm:pt>
    <dgm:pt modelId="{EB6A2913-E4A0-4AFB-8768-EF5C72708165}">
      <dgm:prSet/>
      <dgm:spPr/>
      <dgm:t>
        <a:bodyPr/>
        <a:lstStyle/>
        <a:p>
          <a:pPr>
            <a:defRPr cap="all"/>
          </a:pPr>
          <a:r>
            <a:rPr lang="en-US" baseline="0" dirty="0"/>
            <a:t>The Timeline ends in 1688</a:t>
          </a:r>
          <a:endParaRPr lang="en-US" dirty="0"/>
        </a:p>
      </dgm:t>
    </dgm:pt>
    <dgm:pt modelId="{7F035F57-7939-40F1-8BF2-87273BB3078D}" type="parTrans" cxnId="{39DCEBFF-D3BE-4A1E-A7DC-3080CA3C8D89}">
      <dgm:prSet/>
      <dgm:spPr/>
      <dgm:t>
        <a:bodyPr/>
        <a:lstStyle/>
        <a:p>
          <a:endParaRPr lang="en-US"/>
        </a:p>
      </dgm:t>
    </dgm:pt>
    <dgm:pt modelId="{5BCAB9E0-B0F2-4365-A646-0173B19EC2F3}" type="sibTrans" cxnId="{39DCEBFF-D3BE-4A1E-A7DC-3080CA3C8D89}">
      <dgm:prSet/>
      <dgm:spPr/>
      <dgm:t>
        <a:bodyPr/>
        <a:lstStyle/>
        <a:p>
          <a:endParaRPr lang="en-US"/>
        </a:p>
      </dgm:t>
    </dgm:pt>
    <dgm:pt modelId="{70EC54E3-35AB-47DC-A515-4A3F4B62D148}" type="pres">
      <dgm:prSet presAssocID="{74101A18-FE8B-4CDD-82E5-D23A7530F7DD}" presName="root" presStyleCnt="0">
        <dgm:presLayoutVars>
          <dgm:dir/>
          <dgm:resizeHandles val="exact"/>
        </dgm:presLayoutVars>
      </dgm:prSet>
      <dgm:spPr/>
    </dgm:pt>
    <dgm:pt modelId="{0529A571-D0B2-49FE-B033-43CA9A3EAA46}" type="pres">
      <dgm:prSet presAssocID="{C3CB31A9-F0F9-4217-8E46-3DCF0DF955B0}" presName="compNode" presStyleCnt="0"/>
      <dgm:spPr/>
    </dgm:pt>
    <dgm:pt modelId="{9F81ED27-62DC-4ED7-A2D3-B766A1664A34}" type="pres">
      <dgm:prSet presAssocID="{C3CB31A9-F0F9-4217-8E46-3DCF0DF955B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5ABDDC7-626B-4431-9AE0-E276AF090F3B}" type="pres">
      <dgm:prSet presAssocID="{C3CB31A9-F0F9-4217-8E46-3DCF0DF955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FE665EBB-1A4C-480C-A8BD-7BC0F1F1F593}" type="pres">
      <dgm:prSet presAssocID="{C3CB31A9-F0F9-4217-8E46-3DCF0DF955B0}" presName="spaceRect" presStyleCnt="0"/>
      <dgm:spPr/>
    </dgm:pt>
    <dgm:pt modelId="{3C0918FD-6E49-48D8-A3EE-5FC385264689}" type="pres">
      <dgm:prSet presAssocID="{C3CB31A9-F0F9-4217-8E46-3DCF0DF955B0}" presName="textRect" presStyleLbl="revTx" presStyleIdx="0" presStyleCnt="4">
        <dgm:presLayoutVars>
          <dgm:chMax val="1"/>
          <dgm:chPref val="1"/>
        </dgm:presLayoutVars>
      </dgm:prSet>
      <dgm:spPr/>
    </dgm:pt>
    <dgm:pt modelId="{3515BF30-C33E-4ABE-9648-3D3503DDD143}" type="pres">
      <dgm:prSet presAssocID="{75A9EA5D-84EF-4863-8999-9AAB86166714}" presName="sibTrans" presStyleCnt="0"/>
      <dgm:spPr/>
    </dgm:pt>
    <dgm:pt modelId="{14EDBBB6-0D3A-48AB-9678-220362739960}" type="pres">
      <dgm:prSet presAssocID="{6F7DA784-FA3F-4966-9B4E-2910F05EB854}" presName="compNode" presStyleCnt="0"/>
      <dgm:spPr/>
    </dgm:pt>
    <dgm:pt modelId="{535696A8-6E97-4FFF-B0A5-DB6B179659AF}" type="pres">
      <dgm:prSet presAssocID="{6F7DA784-FA3F-4966-9B4E-2910F05EB854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8CEC7DA-6E98-4C41-AD1F-5FFD87F22F55}" type="pres">
      <dgm:prSet presAssocID="{6F7DA784-FA3F-4966-9B4E-2910F05EB8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DC08F82-F951-4B1C-9B8C-A50B3A25DDF4}" type="pres">
      <dgm:prSet presAssocID="{6F7DA784-FA3F-4966-9B4E-2910F05EB854}" presName="spaceRect" presStyleCnt="0"/>
      <dgm:spPr/>
    </dgm:pt>
    <dgm:pt modelId="{CF4340AD-922F-4820-BB93-37DE29F0F4F9}" type="pres">
      <dgm:prSet presAssocID="{6F7DA784-FA3F-4966-9B4E-2910F05EB854}" presName="textRect" presStyleLbl="revTx" presStyleIdx="1" presStyleCnt="4">
        <dgm:presLayoutVars>
          <dgm:chMax val="1"/>
          <dgm:chPref val="1"/>
        </dgm:presLayoutVars>
      </dgm:prSet>
      <dgm:spPr/>
    </dgm:pt>
    <dgm:pt modelId="{4776FAF6-48C1-4704-A919-569811C89139}" type="pres">
      <dgm:prSet presAssocID="{AE61C55D-BACE-4E27-AB0B-E21BFE190970}" presName="sibTrans" presStyleCnt="0"/>
      <dgm:spPr/>
    </dgm:pt>
    <dgm:pt modelId="{612C2033-B6C3-4E35-872E-3DDB6C3411BE}" type="pres">
      <dgm:prSet presAssocID="{D8348E27-C4C3-4B52-94FC-9EDA4CFC67D4}" presName="compNode" presStyleCnt="0"/>
      <dgm:spPr/>
    </dgm:pt>
    <dgm:pt modelId="{C1F2153F-DEC3-45F5-A6E2-3D8A2C262F31}" type="pres">
      <dgm:prSet presAssocID="{D8348E27-C4C3-4B52-94FC-9EDA4CFC67D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0E8C534-0AC6-4CF2-8754-D4E17BE2524D}" type="pres">
      <dgm:prSet presAssocID="{D8348E27-C4C3-4B52-94FC-9EDA4CFC67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4A7DE8C-1F5E-4A7A-BEAB-534796CFAC2E}" type="pres">
      <dgm:prSet presAssocID="{D8348E27-C4C3-4B52-94FC-9EDA4CFC67D4}" presName="spaceRect" presStyleCnt="0"/>
      <dgm:spPr/>
    </dgm:pt>
    <dgm:pt modelId="{6478948F-4A4E-44EB-947B-9A12F2965256}" type="pres">
      <dgm:prSet presAssocID="{D8348E27-C4C3-4B52-94FC-9EDA4CFC67D4}" presName="textRect" presStyleLbl="revTx" presStyleIdx="2" presStyleCnt="4">
        <dgm:presLayoutVars>
          <dgm:chMax val="1"/>
          <dgm:chPref val="1"/>
        </dgm:presLayoutVars>
      </dgm:prSet>
      <dgm:spPr/>
    </dgm:pt>
    <dgm:pt modelId="{42DEC40E-7DF3-448B-9AF0-247B540D3C64}" type="pres">
      <dgm:prSet presAssocID="{D4BC1F4F-2159-42BA-BE09-50B6AF52982D}" presName="sibTrans" presStyleCnt="0"/>
      <dgm:spPr/>
    </dgm:pt>
    <dgm:pt modelId="{54A873A5-7D78-47A3-920E-E69496ACD530}" type="pres">
      <dgm:prSet presAssocID="{EB6A2913-E4A0-4AFB-8768-EF5C72708165}" presName="compNode" presStyleCnt="0"/>
      <dgm:spPr/>
    </dgm:pt>
    <dgm:pt modelId="{F393BD46-FD31-4782-BB18-8F72A8267064}" type="pres">
      <dgm:prSet presAssocID="{EB6A2913-E4A0-4AFB-8768-EF5C7270816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DE14CE1-C151-44A2-BA39-E0889BB36EC4}" type="pres">
      <dgm:prSet presAssocID="{EB6A2913-E4A0-4AFB-8768-EF5C727081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8A13F026-15E3-4FBD-8F3E-AA78D8090480}" type="pres">
      <dgm:prSet presAssocID="{EB6A2913-E4A0-4AFB-8768-EF5C72708165}" presName="spaceRect" presStyleCnt="0"/>
      <dgm:spPr/>
    </dgm:pt>
    <dgm:pt modelId="{66BE86E3-DB1C-4658-8671-17B0F4185A6B}" type="pres">
      <dgm:prSet presAssocID="{EB6A2913-E4A0-4AFB-8768-EF5C7270816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75EEB24-69C9-4EC6-ADE6-C1D5A9665938}" type="presOf" srcId="{6F7DA784-FA3F-4966-9B4E-2910F05EB854}" destId="{CF4340AD-922F-4820-BB93-37DE29F0F4F9}" srcOrd="0" destOrd="0" presId="urn:microsoft.com/office/officeart/2018/5/layout/IconLeafLabelList"/>
    <dgm:cxn modelId="{3FF9752B-B5C7-4EFE-A9B8-D29D5969A00E}" type="presOf" srcId="{D8348E27-C4C3-4B52-94FC-9EDA4CFC67D4}" destId="{6478948F-4A4E-44EB-947B-9A12F2965256}" srcOrd="0" destOrd="0" presId="urn:microsoft.com/office/officeart/2018/5/layout/IconLeafLabelList"/>
    <dgm:cxn modelId="{3875426B-8BB4-4173-9B75-B194116D0656}" type="presOf" srcId="{EB6A2913-E4A0-4AFB-8768-EF5C72708165}" destId="{66BE86E3-DB1C-4658-8671-17B0F4185A6B}" srcOrd="0" destOrd="0" presId="urn:microsoft.com/office/officeart/2018/5/layout/IconLeafLabelList"/>
    <dgm:cxn modelId="{D04BD773-4EA4-4131-822B-7AE66A888C67}" type="presOf" srcId="{C3CB31A9-F0F9-4217-8E46-3DCF0DF955B0}" destId="{3C0918FD-6E49-48D8-A3EE-5FC385264689}" srcOrd="0" destOrd="0" presId="urn:microsoft.com/office/officeart/2018/5/layout/IconLeafLabelList"/>
    <dgm:cxn modelId="{80628D78-2061-4D57-B31B-0F04AB4AEB9B}" srcId="{74101A18-FE8B-4CDD-82E5-D23A7530F7DD}" destId="{D8348E27-C4C3-4B52-94FC-9EDA4CFC67D4}" srcOrd="2" destOrd="0" parTransId="{64ACDE5B-7AC5-430C-B23E-1DF752C2E231}" sibTransId="{D4BC1F4F-2159-42BA-BE09-50B6AF52982D}"/>
    <dgm:cxn modelId="{7ABCA0AC-DD15-4AB9-A79A-042DC0C660B8}" type="presOf" srcId="{74101A18-FE8B-4CDD-82E5-D23A7530F7DD}" destId="{70EC54E3-35AB-47DC-A515-4A3F4B62D148}" srcOrd="0" destOrd="0" presId="urn:microsoft.com/office/officeart/2018/5/layout/IconLeafLabelList"/>
    <dgm:cxn modelId="{56E643CE-6F02-439D-AA81-1AD033B8B35F}" srcId="{74101A18-FE8B-4CDD-82E5-D23A7530F7DD}" destId="{C3CB31A9-F0F9-4217-8E46-3DCF0DF955B0}" srcOrd="0" destOrd="0" parTransId="{A5E0FEBE-E388-46E6-B0B0-48405EA53448}" sibTransId="{75A9EA5D-84EF-4863-8999-9AAB86166714}"/>
    <dgm:cxn modelId="{2D4942DB-ABBB-4292-9DA6-8F7FB7E72847}" srcId="{74101A18-FE8B-4CDD-82E5-D23A7530F7DD}" destId="{6F7DA784-FA3F-4966-9B4E-2910F05EB854}" srcOrd="1" destOrd="0" parTransId="{6A6B7F06-50D8-45AF-AF5B-D80579D311C1}" sibTransId="{AE61C55D-BACE-4E27-AB0B-E21BFE190970}"/>
    <dgm:cxn modelId="{39DCEBFF-D3BE-4A1E-A7DC-3080CA3C8D89}" srcId="{74101A18-FE8B-4CDD-82E5-D23A7530F7DD}" destId="{EB6A2913-E4A0-4AFB-8768-EF5C72708165}" srcOrd="3" destOrd="0" parTransId="{7F035F57-7939-40F1-8BF2-87273BB3078D}" sibTransId="{5BCAB9E0-B0F2-4365-A646-0173B19EC2F3}"/>
    <dgm:cxn modelId="{680776E4-5577-473F-A795-6A90EE7031C4}" type="presParOf" srcId="{70EC54E3-35AB-47DC-A515-4A3F4B62D148}" destId="{0529A571-D0B2-49FE-B033-43CA9A3EAA46}" srcOrd="0" destOrd="0" presId="urn:microsoft.com/office/officeart/2018/5/layout/IconLeafLabelList"/>
    <dgm:cxn modelId="{A2833A6F-1025-48A7-AD03-A51592D23FAB}" type="presParOf" srcId="{0529A571-D0B2-49FE-B033-43CA9A3EAA46}" destId="{9F81ED27-62DC-4ED7-A2D3-B766A1664A34}" srcOrd="0" destOrd="0" presId="urn:microsoft.com/office/officeart/2018/5/layout/IconLeafLabelList"/>
    <dgm:cxn modelId="{71F2DCE8-3652-4550-A6C9-744BA2E2D0E0}" type="presParOf" srcId="{0529A571-D0B2-49FE-B033-43CA9A3EAA46}" destId="{65ABDDC7-626B-4431-9AE0-E276AF090F3B}" srcOrd="1" destOrd="0" presId="urn:microsoft.com/office/officeart/2018/5/layout/IconLeafLabelList"/>
    <dgm:cxn modelId="{040FE134-5EE7-4A82-BB2B-53EAEDAD4E47}" type="presParOf" srcId="{0529A571-D0B2-49FE-B033-43CA9A3EAA46}" destId="{FE665EBB-1A4C-480C-A8BD-7BC0F1F1F593}" srcOrd="2" destOrd="0" presId="urn:microsoft.com/office/officeart/2018/5/layout/IconLeafLabelList"/>
    <dgm:cxn modelId="{2674B501-6462-42A6-AAA4-125AA9914D2E}" type="presParOf" srcId="{0529A571-D0B2-49FE-B033-43CA9A3EAA46}" destId="{3C0918FD-6E49-48D8-A3EE-5FC385264689}" srcOrd="3" destOrd="0" presId="urn:microsoft.com/office/officeart/2018/5/layout/IconLeafLabelList"/>
    <dgm:cxn modelId="{03B0E24A-82A7-4251-8679-206A3AAADB5E}" type="presParOf" srcId="{70EC54E3-35AB-47DC-A515-4A3F4B62D148}" destId="{3515BF30-C33E-4ABE-9648-3D3503DDD143}" srcOrd="1" destOrd="0" presId="urn:microsoft.com/office/officeart/2018/5/layout/IconLeafLabelList"/>
    <dgm:cxn modelId="{009B9647-DB38-44D0-ADFE-95B0E4B18ACF}" type="presParOf" srcId="{70EC54E3-35AB-47DC-A515-4A3F4B62D148}" destId="{14EDBBB6-0D3A-48AB-9678-220362739960}" srcOrd="2" destOrd="0" presId="urn:microsoft.com/office/officeart/2018/5/layout/IconLeafLabelList"/>
    <dgm:cxn modelId="{8D697A4B-ABC3-412C-92F8-4390C9CC8E39}" type="presParOf" srcId="{14EDBBB6-0D3A-48AB-9678-220362739960}" destId="{535696A8-6E97-4FFF-B0A5-DB6B179659AF}" srcOrd="0" destOrd="0" presId="urn:microsoft.com/office/officeart/2018/5/layout/IconLeafLabelList"/>
    <dgm:cxn modelId="{A67FC939-871A-44C9-AD3C-0931096C9D9D}" type="presParOf" srcId="{14EDBBB6-0D3A-48AB-9678-220362739960}" destId="{98CEC7DA-6E98-4C41-AD1F-5FFD87F22F55}" srcOrd="1" destOrd="0" presId="urn:microsoft.com/office/officeart/2018/5/layout/IconLeafLabelList"/>
    <dgm:cxn modelId="{CBF19C47-CC29-4892-A08D-F465F73FF358}" type="presParOf" srcId="{14EDBBB6-0D3A-48AB-9678-220362739960}" destId="{9DC08F82-F951-4B1C-9B8C-A50B3A25DDF4}" srcOrd="2" destOrd="0" presId="urn:microsoft.com/office/officeart/2018/5/layout/IconLeafLabelList"/>
    <dgm:cxn modelId="{0E5BDBAA-0577-4CFB-B569-A2CFBE059829}" type="presParOf" srcId="{14EDBBB6-0D3A-48AB-9678-220362739960}" destId="{CF4340AD-922F-4820-BB93-37DE29F0F4F9}" srcOrd="3" destOrd="0" presId="urn:microsoft.com/office/officeart/2018/5/layout/IconLeafLabelList"/>
    <dgm:cxn modelId="{5B906FDA-58C3-44FD-B70A-832C49DCFE52}" type="presParOf" srcId="{70EC54E3-35AB-47DC-A515-4A3F4B62D148}" destId="{4776FAF6-48C1-4704-A919-569811C89139}" srcOrd="3" destOrd="0" presId="urn:microsoft.com/office/officeart/2018/5/layout/IconLeafLabelList"/>
    <dgm:cxn modelId="{7AF47538-231B-4339-8285-EE41F891E00C}" type="presParOf" srcId="{70EC54E3-35AB-47DC-A515-4A3F4B62D148}" destId="{612C2033-B6C3-4E35-872E-3DDB6C3411BE}" srcOrd="4" destOrd="0" presId="urn:microsoft.com/office/officeart/2018/5/layout/IconLeafLabelList"/>
    <dgm:cxn modelId="{6D5D8AF1-2053-43B6-8A8D-3D0872A961EA}" type="presParOf" srcId="{612C2033-B6C3-4E35-872E-3DDB6C3411BE}" destId="{C1F2153F-DEC3-45F5-A6E2-3D8A2C262F31}" srcOrd="0" destOrd="0" presId="urn:microsoft.com/office/officeart/2018/5/layout/IconLeafLabelList"/>
    <dgm:cxn modelId="{83FFD7E6-2190-4BDE-8E85-053E23DBECAE}" type="presParOf" srcId="{612C2033-B6C3-4E35-872E-3DDB6C3411BE}" destId="{90E8C534-0AC6-4CF2-8754-D4E17BE2524D}" srcOrd="1" destOrd="0" presId="urn:microsoft.com/office/officeart/2018/5/layout/IconLeafLabelList"/>
    <dgm:cxn modelId="{93073C79-7E8B-4E3E-9292-1AD0F37E0F0F}" type="presParOf" srcId="{612C2033-B6C3-4E35-872E-3DDB6C3411BE}" destId="{E4A7DE8C-1F5E-4A7A-BEAB-534796CFAC2E}" srcOrd="2" destOrd="0" presId="urn:microsoft.com/office/officeart/2018/5/layout/IconLeafLabelList"/>
    <dgm:cxn modelId="{73511F38-005F-4F8D-9958-63FDC9F0BE17}" type="presParOf" srcId="{612C2033-B6C3-4E35-872E-3DDB6C3411BE}" destId="{6478948F-4A4E-44EB-947B-9A12F2965256}" srcOrd="3" destOrd="0" presId="urn:microsoft.com/office/officeart/2018/5/layout/IconLeafLabelList"/>
    <dgm:cxn modelId="{C8B5A32B-BB7E-4C34-9CB0-646EEE12BA0F}" type="presParOf" srcId="{70EC54E3-35AB-47DC-A515-4A3F4B62D148}" destId="{42DEC40E-7DF3-448B-9AF0-247B540D3C64}" srcOrd="5" destOrd="0" presId="urn:microsoft.com/office/officeart/2018/5/layout/IconLeafLabelList"/>
    <dgm:cxn modelId="{01F4CF2F-D9A2-4168-8938-8D692919AE9A}" type="presParOf" srcId="{70EC54E3-35AB-47DC-A515-4A3F4B62D148}" destId="{54A873A5-7D78-47A3-920E-E69496ACD530}" srcOrd="6" destOrd="0" presId="urn:microsoft.com/office/officeart/2018/5/layout/IconLeafLabelList"/>
    <dgm:cxn modelId="{4A8109BC-8167-4D22-B6F7-007FC3A7321C}" type="presParOf" srcId="{54A873A5-7D78-47A3-920E-E69496ACD530}" destId="{F393BD46-FD31-4782-BB18-8F72A8267064}" srcOrd="0" destOrd="0" presId="urn:microsoft.com/office/officeart/2018/5/layout/IconLeafLabelList"/>
    <dgm:cxn modelId="{7484B282-CAE1-4018-8959-63AA02EF7C9E}" type="presParOf" srcId="{54A873A5-7D78-47A3-920E-E69496ACD530}" destId="{BDE14CE1-C151-44A2-BA39-E0889BB36EC4}" srcOrd="1" destOrd="0" presId="urn:microsoft.com/office/officeart/2018/5/layout/IconLeafLabelList"/>
    <dgm:cxn modelId="{A34177C4-2CAF-4D97-A443-872F6D7CDF53}" type="presParOf" srcId="{54A873A5-7D78-47A3-920E-E69496ACD530}" destId="{8A13F026-15E3-4FBD-8F3E-AA78D8090480}" srcOrd="2" destOrd="0" presId="urn:microsoft.com/office/officeart/2018/5/layout/IconLeafLabelList"/>
    <dgm:cxn modelId="{BFDA0C41-AC9A-42B3-AE35-9D74F55261D1}" type="presParOf" srcId="{54A873A5-7D78-47A3-920E-E69496ACD530}" destId="{66BE86E3-DB1C-4658-8671-17B0F4185A6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C0242-14E3-450E-8264-4EAA003E7391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CE05FC-A73E-4A6A-A67E-DFDFEFED9203}">
      <dgm:prSet/>
      <dgm:spPr/>
      <dgm:t>
        <a:bodyPr/>
        <a:lstStyle/>
        <a:p>
          <a:r>
            <a:rPr lang="en-US" dirty="0"/>
            <a:t>Think about the reformation compared to your assigned topic in English…</a:t>
          </a:r>
        </a:p>
      </dgm:t>
    </dgm:pt>
    <dgm:pt modelId="{F25DF663-9F6E-4DCA-894A-3067197BE5F7}" type="parTrans" cxnId="{CF9EA56D-F092-4FDC-90A7-4DB2FB4D292F}">
      <dgm:prSet/>
      <dgm:spPr/>
      <dgm:t>
        <a:bodyPr/>
        <a:lstStyle/>
        <a:p>
          <a:endParaRPr lang="en-US"/>
        </a:p>
      </dgm:t>
    </dgm:pt>
    <dgm:pt modelId="{C8086BA3-57C5-477A-80E7-354E9757367B}" type="sibTrans" cxnId="{CF9EA56D-F092-4FDC-90A7-4DB2FB4D292F}">
      <dgm:prSet/>
      <dgm:spPr/>
      <dgm:t>
        <a:bodyPr/>
        <a:lstStyle/>
        <a:p>
          <a:endParaRPr lang="en-US"/>
        </a:p>
      </dgm:t>
    </dgm:pt>
    <dgm:pt modelId="{E9AA1A22-DE60-4C24-9932-96BEE83ED9C9}">
      <dgm:prSet/>
      <dgm:spPr/>
      <dgm:t>
        <a:bodyPr/>
        <a:lstStyle/>
        <a:p>
          <a:r>
            <a:rPr lang="en-US" dirty="0"/>
            <a:t>what is the same? </a:t>
          </a:r>
        </a:p>
      </dgm:t>
    </dgm:pt>
    <dgm:pt modelId="{1382079C-B1F5-4580-8B49-DBF402A41F93}" type="parTrans" cxnId="{C214F1A3-AB1A-42E2-B23E-0A799A851551}">
      <dgm:prSet/>
      <dgm:spPr/>
      <dgm:t>
        <a:bodyPr/>
        <a:lstStyle/>
        <a:p>
          <a:endParaRPr lang="en-US"/>
        </a:p>
      </dgm:t>
    </dgm:pt>
    <dgm:pt modelId="{1D03B9A3-F80B-40AA-B7AB-2746A597D4FC}" type="sibTrans" cxnId="{C214F1A3-AB1A-42E2-B23E-0A799A851551}">
      <dgm:prSet/>
      <dgm:spPr/>
      <dgm:t>
        <a:bodyPr/>
        <a:lstStyle/>
        <a:p>
          <a:endParaRPr lang="en-US"/>
        </a:p>
      </dgm:t>
    </dgm:pt>
    <dgm:pt modelId="{C00AED26-D2E6-44E9-948A-75530A915B99}">
      <dgm:prSet/>
      <dgm:spPr/>
      <dgm:t>
        <a:bodyPr/>
        <a:lstStyle/>
        <a:p>
          <a:r>
            <a:rPr lang="en-US"/>
            <a:t>What is different?</a:t>
          </a:r>
        </a:p>
      </dgm:t>
    </dgm:pt>
    <dgm:pt modelId="{FA3AFD17-BF6D-4E8C-A0DB-81079CD7BA82}" type="parTrans" cxnId="{5CAA60BC-0D86-462B-9DBC-F5464E249845}">
      <dgm:prSet/>
      <dgm:spPr/>
      <dgm:t>
        <a:bodyPr/>
        <a:lstStyle/>
        <a:p>
          <a:endParaRPr lang="en-US"/>
        </a:p>
      </dgm:t>
    </dgm:pt>
    <dgm:pt modelId="{53ABCB30-C483-4D08-808E-722E10B5E3E4}" type="sibTrans" cxnId="{5CAA60BC-0D86-462B-9DBC-F5464E249845}">
      <dgm:prSet/>
      <dgm:spPr/>
      <dgm:t>
        <a:bodyPr/>
        <a:lstStyle/>
        <a:p>
          <a:endParaRPr lang="en-US"/>
        </a:p>
      </dgm:t>
    </dgm:pt>
    <dgm:pt modelId="{97B3C587-E0B9-F141-97E3-CF498DEBAFF7}" type="pres">
      <dgm:prSet presAssocID="{D8FC0242-14E3-450E-8264-4EAA003E7391}" presName="outerComposite" presStyleCnt="0">
        <dgm:presLayoutVars>
          <dgm:chMax val="5"/>
          <dgm:dir/>
          <dgm:resizeHandles val="exact"/>
        </dgm:presLayoutVars>
      </dgm:prSet>
      <dgm:spPr/>
    </dgm:pt>
    <dgm:pt modelId="{A0182CF7-4F7C-C040-8DE7-FAB521E9ACBC}" type="pres">
      <dgm:prSet presAssocID="{D8FC0242-14E3-450E-8264-4EAA003E7391}" presName="dummyMaxCanvas" presStyleCnt="0">
        <dgm:presLayoutVars/>
      </dgm:prSet>
      <dgm:spPr/>
    </dgm:pt>
    <dgm:pt modelId="{3D66CA52-08B4-B844-8AA0-B51CAE2AEEF1}" type="pres">
      <dgm:prSet presAssocID="{D8FC0242-14E3-450E-8264-4EAA003E7391}" presName="ThreeNodes_1" presStyleLbl="node1" presStyleIdx="0" presStyleCnt="3">
        <dgm:presLayoutVars>
          <dgm:bulletEnabled val="1"/>
        </dgm:presLayoutVars>
      </dgm:prSet>
      <dgm:spPr/>
    </dgm:pt>
    <dgm:pt modelId="{CB3E3FAA-1C79-CC46-826C-FB0DED0A0233}" type="pres">
      <dgm:prSet presAssocID="{D8FC0242-14E3-450E-8264-4EAA003E7391}" presName="ThreeNodes_2" presStyleLbl="node1" presStyleIdx="1" presStyleCnt="3">
        <dgm:presLayoutVars>
          <dgm:bulletEnabled val="1"/>
        </dgm:presLayoutVars>
      </dgm:prSet>
      <dgm:spPr/>
    </dgm:pt>
    <dgm:pt modelId="{B7698706-00A9-2F41-8BCC-FFF25164EFD9}" type="pres">
      <dgm:prSet presAssocID="{D8FC0242-14E3-450E-8264-4EAA003E7391}" presName="ThreeNodes_3" presStyleLbl="node1" presStyleIdx="2" presStyleCnt="3">
        <dgm:presLayoutVars>
          <dgm:bulletEnabled val="1"/>
        </dgm:presLayoutVars>
      </dgm:prSet>
      <dgm:spPr/>
    </dgm:pt>
    <dgm:pt modelId="{0818E36C-38E0-FA48-962E-C472FCA3C75C}" type="pres">
      <dgm:prSet presAssocID="{D8FC0242-14E3-450E-8264-4EAA003E7391}" presName="ThreeConn_1-2" presStyleLbl="fgAccFollowNode1" presStyleIdx="0" presStyleCnt="2">
        <dgm:presLayoutVars>
          <dgm:bulletEnabled val="1"/>
        </dgm:presLayoutVars>
      </dgm:prSet>
      <dgm:spPr/>
    </dgm:pt>
    <dgm:pt modelId="{79A638CB-BDDF-0746-A753-4D1B69E0FB57}" type="pres">
      <dgm:prSet presAssocID="{D8FC0242-14E3-450E-8264-4EAA003E7391}" presName="ThreeConn_2-3" presStyleLbl="fgAccFollowNode1" presStyleIdx="1" presStyleCnt="2">
        <dgm:presLayoutVars>
          <dgm:bulletEnabled val="1"/>
        </dgm:presLayoutVars>
      </dgm:prSet>
      <dgm:spPr/>
    </dgm:pt>
    <dgm:pt modelId="{7E26F6E6-94B7-4A41-81A0-CDCF0892101A}" type="pres">
      <dgm:prSet presAssocID="{D8FC0242-14E3-450E-8264-4EAA003E7391}" presName="ThreeNodes_1_text" presStyleLbl="node1" presStyleIdx="2" presStyleCnt="3">
        <dgm:presLayoutVars>
          <dgm:bulletEnabled val="1"/>
        </dgm:presLayoutVars>
      </dgm:prSet>
      <dgm:spPr/>
    </dgm:pt>
    <dgm:pt modelId="{EE65D49A-4536-CD44-9144-C75CCF1A6061}" type="pres">
      <dgm:prSet presAssocID="{D8FC0242-14E3-450E-8264-4EAA003E7391}" presName="ThreeNodes_2_text" presStyleLbl="node1" presStyleIdx="2" presStyleCnt="3">
        <dgm:presLayoutVars>
          <dgm:bulletEnabled val="1"/>
        </dgm:presLayoutVars>
      </dgm:prSet>
      <dgm:spPr/>
    </dgm:pt>
    <dgm:pt modelId="{7832B448-2B60-B94D-98AA-890706F54887}" type="pres">
      <dgm:prSet presAssocID="{D8FC0242-14E3-450E-8264-4EAA003E739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06D309-E32F-4447-A5BF-8ACA54BD2022}" type="presOf" srcId="{5ACE05FC-A73E-4A6A-A67E-DFDFEFED9203}" destId="{3D66CA52-08B4-B844-8AA0-B51CAE2AEEF1}" srcOrd="0" destOrd="0" presId="urn:microsoft.com/office/officeart/2005/8/layout/vProcess5"/>
    <dgm:cxn modelId="{2642E926-DBE1-FC40-84DC-903E66C0D362}" type="presOf" srcId="{C00AED26-D2E6-44E9-948A-75530A915B99}" destId="{B7698706-00A9-2F41-8BCC-FFF25164EFD9}" srcOrd="0" destOrd="0" presId="urn:microsoft.com/office/officeart/2005/8/layout/vProcess5"/>
    <dgm:cxn modelId="{9E5DB931-88AF-A745-9D51-F49D1D479650}" type="presOf" srcId="{E9AA1A22-DE60-4C24-9932-96BEE83ED9C9}" destId="{CB3E3FAA-1C79-CC46-826C-FB0DED0A0233}" srcOrd="0" destOrd="0" presId="urn:microsoft.com/office/officeart/2005/8/layout/vProcess5"/>
    <dgm:cxn modelId="{D00E7834-8948-4448-9AD6-128850583131}" type="presOf" srcId="{E9AA1A22-DE60-4C24-9932-96BEE83ED9C9}" destId="{EE65D49A-4536-CD44-9144-C75CCF1A6061}" srcOrd="1" destOrd="0" presId="urn:microsoft.com/office/officeart/2005/8/layout/vProcess5"/>
    <dgm:cxn modelId="{021F325B-A6B1-5B4A-95D7-0BC28809A3AB}" type="presOf" srcId="{1D03B9A3-F80B-40AA-B7AB-2746A597D4FC}" destId="{79A638CB-BDDF-0746-A753-4D1B69E0FB57}" srcOrd="0" destOrd="0" presId="urn:microsoft.com/office/officeart/2005/8/layout/vProcess5"/>
    <dgm:cxn modelId="{CF9EA56D-F092-4FDC-90A7-4DB2FB4D292F}" srcId="{D8FC0242-14E3-450E-8264-4EAA003E7391}" destId="{5ACE05FC-A73E-4A6A-A67E-DFDFEFED9203}" srcOrd="0" destOrd="0" parTransId="{F25DF663-9F6E-4DCA-894A-3067197BE5F7}" sibTransId="{C8086BA3-57C5-477A-80E7-354E9757367B}"/>
    <dgm:cxn modelId="{3B8AE87A-5E72-914C-A426-8FBA509C5993}" type="presOf" srcId="{D8FC0242-14E3-450E-8264-4EAA003E7391}" destId="{97B3C587-E0B9-F141-97E3-CF498DEBAFF7}" srcOrd="0" destOrd="0" presId="urn:microsoft.com/office/officeart/2005/8/layout/vProcess5"/>
    <dgm:cxn modelId="{C214F1A3-AB1A-42E2-B23E-0A799A851551}" srcId="{D8FC0242-14E3-450E-8264-4EAA003E7391}" destId="{E9AA1A22-DE60-4C24-9932-96BEE83ED9C9}" srcOrd="1" destOrd="0" parTransId="{1382079C-B1F5-4580-8B49-DBF402A41F93}" sibTransId="{1D03B9A3-F80B-40AA-B7AB-2746A597D4FC}"/>
    <dgm:cxn modelId="{CDB7BBAD-DA81-2543-A408-234BB7F734A4}" type="presOf" srcId="{5ACE05FC-A73E-4A6A-A67E-DFDFEFED9203}" destId="{7E26F6E6-94B7-4A41-81A0-CDCF0892101A}" srcOrd="1" destOrd="0" presId="urn:microsoft.com/office/officeart/2005/8/layout/vProcess5"/>
    <dgm:cxn modelId="{5CAA60BC-0D86-462B-9DBC-F5464E249845}" srcId="{D8FC0242-14E3-450E-8264-4EAA003E7391}" destId="{C00AED26-D2E6-44E9-948A-75530A915B99}" srcOrd="2" destOrd="0" parTransId="{FA3AFD17-BF6D-4E8C-A0DB-81079CD7BA82}" sibTransId="{53ABCB30-C483-4D08-808E-722E10B5E3E4}"/>
    <dgm:cxn modelId="{A908F5CA-C640-B44A-9148-0E759014BE7B}" type="presOf" srcId="{C8086BA3-57C5-477A-80E7-354E9757367B}" destId="{0818E36C-38E0-FA48-962E-C472FCA3C75C}" srcOrd="0" destOrd="0" presId="urn:microsoft.com/office/officeart/2005/8/layout/vProcess5"/>
    <dgm:cxn modelId="{64AEBACE-FE9A-E947-A11A-37601EB98978}" type="presOf" srcId="{C00AED26-D2E6-44E9-948A-75530A915B99}" destId="{7832B448-2B60-B94D-98AA-890706F54887}" srcOrd="1" destOrd="0" presId="urn:microsoft.com/office/officeart/2005/8/layout/vProcess5"/>
    <dgm:cxn modelId="{F0258E7C-8391-CB42-9296-30250B40EFD8}" type="presParOf" srcId="{97B3C587-E0B9-F141-97E3-CF498DEBAFF7}" destId="{A0182CF7-4F7C-C040-8DE7-FAB521E9ACBC}" srcOrd="0" destOrd="0" presId="urn:microsoft.com/office/officeart/2005/8/layout/vProcess5"/>
    <dgm:cxn modelId="{08D969B1-E2E4-AC4F-9D7D-68C2BAA0C77B}" type="presParOf" srcId="{97B3C587-E0B9-F141-97E3-CF498DEBAFF7}" destId="{3D66CA52-08B4-B844-8AA0-B51CAE2AEEF1}" srcOrd="1" destOrd="0" presId="urn:microsoft.com/office/officeart/2005/8/layout/vProcess5"/>
    <dgm:cxn modelId="{8E41A9D7-27BC-3C47-809D-4898728159EF}" type="presParOf" srcId="{97B3C587-E0B9-F141-97E3-CF498DEBAFF7}" destId="{CB3E3FAA-1C79-CC46-826C-FB0DED0A0233}" srcOrd="2" destOrd="0" presId="urn:microsoft.com/office/officeart/2005/8/layout/vProcess5"/>
    <dgm:cxn modelId="{C518143A-3AF5-7447-9651-C6990F0596A6}" type="presParOf" srcId="{97B3C587-E0B9-F141-97E3-CF498DEBAFF7}" destId="{B7698706-00A9-2F41-8BCC-FFF25164EFD9}" srcOrd="3" destOrd="0" presId="urn:microsoft.com/office/officeart/2005/8/layout/vProcess5"/>
    <dgm:cxn modelId="{95556057-5F3F-964C-AF5E-12A8EDF8B964}" type="presParOf" srcId="{97B3C587-E0B9-F141-97E3-CF498DEBAFF7}" destId="{0818E36C-38E0-FA48-962E-C472FCA3C75C}" srcOrd="4" destOrd="0" presId="urn:microsoft.com/office/officeart/2005/8/layout/vProcess5"/>
    <dgm:cxn modelId="{09C72FBA-7FE3-ED41-A0F7-75E13FF24C31}" type="presParOf" srcId="{97B3C587-E0B9-F141-97E3-CF498DEBAFF7}" destId="{79A638CB-BDDF-0746-A753-4D1B69E0FB57}" srcOrd="5" destOrd="0" presId="urn:microsoft.com/office/officeart/2005/8/layout/vProcess5"/>
    <dgm:cxn modelId="{480CE8BC-F2FB-6948-B5F5-082C6663FF89}" type="presParOf" srcId="{97B3C587-E0B9-F141-97E3-CF498DEBAFF7}" destId="{7E26F6E6-94B7-4A41-81A0-CDCF0892101A}" srcOrd="6" destOrd="0" presId="urn:microsoft.com/office/officeart/2005/8/layout/vProcess5"/>
    <dgm:cxn modelId="{7F96AB63-A954-9D45-AC37-F0A2ABC9E8AB}" type="presParOf" srcId="{97B3C587-E0B9-F141-97E3-CF498DEBAFF7}" destId="{EE65D49A-4536-CD44-9144-C75CCF1A6061}" srcOrd="7" destOrd="0" presId="urn:microsoft.com/office/officeart/2005/8/layout/vProcess5"/>
    <dgm:cxn modelId="{6B4EB3E7-9599-A044-AEAE-EA6FF1105DB6}" type="presParOf" srcId="{97B3C587-E0B9-F141-97E3-CF498DEBAFF7}" destId="{7832B448-2B60-B94D-98AA-890706F5488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FF741D-FF64-49EE-AAF3-33880D9D832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FA8BD50-13B7-4AAE-A9BA-1E807BCB23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Spectrum - often we need to look at continuity and change on a </a:t>
          </a:r>
          <a:r>
            <a:rPr lang="en-US" b="1"/>
            <a:t>spectrum or continuum</a:t>
          </a:r>
          <a:r>
            <a:rPr lang="en-US"/>
            <a:t> to see the big or small the change and to understand the effects of an event</a:t>
          </a:r>
        </a:p>
      </dgm:t>
    </dgm:pt>
    <dgm:pt modelId="{DB378657-3413-4874-9DAA-664645A76387}" type="parTrans" cxnId="{658C31C0-593B-4F69-9C07-19ED98975BFD}">
      <dgm:prSet/>
      <dgm:spPr/>
      <dgm:t>
        <a:bodyPr/>
        <a:lstStyle/>
        <a:p>
          <a:endParaRPr lang="en-US"/>
        </a:p>
      </dgm:t>
    </dgm:pt>
    <dgm:pt modelId="{0BB65B79-5B62-4CB0-B154-6899B4AF0A96}" type="sibTrans" cxnId="{658C31C0-593B-4F69-9C07-19ED98975BFD}">
      <dgm:prSet/>
      <dgm:spPr/>
      <dgm:t>
        <a:bodyPr/>
        <a:lstStyle/>
        <a:p>
          <a:endParaRPr lang="en-US"/>
        </a:p>
      </dgm:t>
    </dgm:pt>
    <dgm:pt modelId="{38B321EA-58E3-4A02-AA57-0DD9325C79E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Patterns - </a:t>
          </a:r>
          <a:r>
            <a:rPr lang="en-US"/>
            <a:t>it is useful to look for </a:t>
          </a:r>
          <a:r>
            <a:rPr lang="en-US" b="1"/>
            <a:t>patterns or connections</a:t>
          </a:r>
          <a:r>
            <a:rPr lang="en-US"/>
            <a:t> between continuities and changes</a:t>
          </a:r>
        </a:p>
      </dgm:t>
    </dgm:pt>
    <dgm:pt modelId="{1F6AFF0B-326A-4F37-AF5C-4E8DB699FA01}" type="parTrans" cxnId="{2EE6B68A-BA17-4FCA-93F5-682626E808BE}">
      <dgm:prSet/>
      <dgm:spPr/>
      <dgm:t>
        <a:bodyPr/>
        <a:lstStyle/>
        <a:p>
          <a:endParaRPr lang="en-US"/>
        </a:p>
      </dgm:t>
    </dgm:pt>
    <dgm:pt modelId="{3276A6AC-A3A7-4C96-BFF6-FCE8F5CE28E1}" type="sibTrans" cxnId="{2EE6B68A-BA17-4FCA-93F5-682626E808BE}">
      <dgm:prSet/>
      <dgm:spPr/>
      <dgm:t>
        <a:bodyPr/>
        <a:lstStyle/>
        <a:p>
          <a:endParaRPr lang="en-US"/>
        </a:p>
      </dgm:t>
    </dgm:pt>
    <dgm:pt modelId="{B50DF738-F4A6-453E-BDA4-A5CBDD325D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 - changes were mostly in technology OR the church stayed the same OR daily life changed very little, etc.</a:t>
          </a:r>
        </a:p>
      </dgm:t>
    </dgm:pt>
    <dgm:pt modelId="{86AB9B59-FB02-4E9C-B0AF-8E59DB38082A}" type="parTrans" cxnId="{F98A533D-1664-46B0-9884-34A30C2171E7}">
      <dgm:prSet/>
      <dgm:spPr/>
      <dgm:t>
        <a:bodyPr/>
        <a:lstStyle/>
        <a:p>
          <a:endParaRPr lang="en-US"/>
        </a:p>
      </dgm:t>
    </dgm:pt>
    <dgm:pt modelId="{B515E19E-B4CF-4F0C-8610-98AF0AE31BB5}" type="sibTrans" cxnId="{F98A533D-1664-46B0-9884-34A30C2171E7}">
      <dgm:prSet/>
      <dgm:spPr/>
      <dgm:t>
        <a:bodyPr/>
        <a:lstStyle/>
        <a:p>
          <a:endParaRPr lang="en-US"/>
        </a:p>
      </dgm:t>
    </dgm:pt>
    <dgm:pt modelId="{E04322CC-EFC5-4675-BDDD-02BE353B776E}" type="pres">
      <dgm:prSet presAssocID="{90FF741D-FF64-49EE-AAF3-33880D9D832F}" presName="root" presStyleCnt="0">
        <dgm:presLayoutVars>
          <dgm:dir/>
          <dgm:resizeHandles val="exact"/>
        </dgm:presLayoutVars>
      </dgm:prSet>
      <dgm:spPr/>
    </dgm:pt>
    <dgm:pt modelId="{E78837F9-0849-4439-890F-3930311BBBB0}" type="pres">
      <dgm:prSet presAssocID="{1FA8BD50-13B7-4AAE-A9BA-1E807BCB23B3}" presName="compNode" presStyleCnt="0"/>
      <dgm:spPr/>
    </dgm:pt>
    <dgm:pt modelId="{16933160-29E8-4632-92E0-B57D1A343390}" type="pres">
      <dgm:prSet presAssocID="{1FA8BD50-13B7-4AAE-A9BA-1E807BCB23B3}" presName="bgRect" presStyleLbl="bgShp" presStyleIdx="0" presStyleCnt="3"/>
      <dgm:spPr/>
    </dgm:pt>
    <dgm:pt modelId="{0312FB45-6FAA-45FA-A7D9-D3FEAF1D33F4}" type="pres">
      <dgm:prSet presAssocID="{1FA8BD50-13B7-4AAE-A9BA-1E807BCB23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DD0C119-8F1D-4C19-ADAA-50D297BD8BDE}" type="pres">
      <dgm:prSet presAssocID="{1FA8BD50-13B7-4AAE-A9BA-1E807BCB23B3}" presName="spaceRect" presStyleCnt="0"/>
      <dgm:spPr/>
    </dgm:pt>
    <dgm:pt modelId="{D98F1710-25CA-4DC3-9074-795F8DD32A3D}" type="pres">
      <dgm:prSet presAssocID="{1FA8BD50-13B7-4AAE-A9BA-1E807BCB23B3}" presName="parTx" presStyleLbl="revTx" presStyleIdx="0" presStyleCnt="3">
        <dgm:presLayoutVars>
          <dgm:chMax val="0"/>
          <dgm:chPref val="0"/>
        </dgm:presLayoutVars>
      </dgm:prSet>
      <dgm:spPr/>
    </dgm:pt>
    <dgm:pt modelId="{A68928CD-609A-46A6-86DF-FF8399310938}" type="pres">
      <dgm:prSet presAssocID="{0BB65B79-5B62-4CB0-B154-6899B4AF0A96}" presName="sibTrans" presStyleCnt="0"/>
      <dgm:spPr/>
    </dgm:pt>
    <dgm:pt modelId="{29D1ECB6-BA79-473C-B896-6E6E6C2B7122}" type="pres">
      <dgm:prSet presAssocID="{38B321EA-58E3-4A02-AA57-0DD9325C79EC}" presName="compNode" presStyleCnt="0"/>
      <dgm:spPr/>
    </dgm:pt>
    <dgm:pt modelId="{D2356FF7-17A9-4E7F-BA3D-6FACB782B1F3}" type="pres">
      <dgm:prSet presAssocID="{38B321EA-58E3-4A02-AA57-0DD9325C79EC}" presName="bgRect" presStyleLbl="bgShp" presStyleIdx="1" presStyleCnt="3"/>
      <dgm:spPr/>
    </dgm:pt>
    <dgm:pt modelId="{AB749AA4-6C05-4986-A8C3-699BB35B4B39}" type="pres">
      <dgm:prSet presAssocID="{38B321EA-58E3-4A02-AA57-0DD9325C79E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AE409DC3-5C45-483C-8570-880014A74805}" type="pres">
      <dgm:prSet presAssocID="{38B321EA-58E3-4A02-AA57-0DD9325C79EC}" presName="spaceRect" presStyleCnt="0"/>
      <dgm:spPr/>
    </dgm:pt>
    <dgm:pt modelId="{2F4964FC-7BB1-4652-B545-8E5237A03690}" type="pres">
      <dgm:prSet presAssocID="{38B321EA-58E3-4A02-AA57-0DD9325C79EC}" presName="parTx" presStyleLbl="revTx" presStyleIdx="1" presStyleCnt="3">
        <dgm:presLayoutVars>
          <dgm:chMax val="0"/>
          <dgm:chPref val="0"/>
        </dgm:presLayoutVars>
      </dgm:prSet>
      <dgm:spPr/>
    </dgm:pt>
    <dgm:pt modelId="{E6CE6C7A-9A13-4CCE-8136-70F1BA8E52DE}" type="pres">
      <dgm:prSet presAssocID="{3276A6AC-A3A7-4C96-BFF6-FCE8F5CE28E1}" presName="sibTrans" presStyleCnt="0"/>
      <dgm:spPr/>
    </dgm:pt>
    <dgm:pt modelId="{F686CF74-15A4-463F-839D-641645F1F079}" type="pres">
      <dgm:prSet presAssocID="{B50DF738-F4A6-453E-BDA4-A5CBDD325D1B}" presName="compNode" presStyleCnt="0"/>
      <dgm:spPr/>
    </dgm:pt>
    <dgm:pt modelId="{6E56374D-DB6A-4B04-9CB5-81988572DCE5}" type="pres">
      <dgm:prSet presAssocID="{B50DF738-F4A6-453E-BDA4-A5CBDD325D1B}" presName="bgRect" presStyleLbl="bgShp" presStyleIdx="2" presStyleCnt="3"/>
      <dgm:spPr/>
    </dgm:pt>
    <dgm:pt modelId="{01D7EEBC-9006-4DE4-B60E-B60D3C64155B}" type="pres">
      <dgm:prSet presAssocID="{B50DF738-F4A6-453E-BDA4-A5CBDD325D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yBalls10"/>
        </a:ext>
      </dgm:extLst>
    </dgm:pt>
    <dgm:pt modelId="{9E6A8000-81E8-4A3A-9862-25C4EA8AD186}" type="pres">
      <dgm:prSet presAssocID="{B50DF738-F4A6-453E-BDA4-A5CBDD325D1B}" presName="spaceRect" presStyleCnt="0"/>
      <dgm:spPr/>
    </dgm:pt>
    <dgm:pt modelId="{6B3BCDF1-DD7D-4C54-AC25-A48696DF2ADD}" type="pres">
      <dgm:prSet presAssocID="{B50DF738-F4A6-453E-BDA4-A5CBDD325D1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98A533D-1664-46B0-9884-34A30C2171E7}" srcId="{90FF741D-FF64-49EE-AAF3-33880D9D832F}" destId="{B50DF738-F4A6-453E-BDA4-A5CBDD325D1B}" srcOrd="2" destOrd="0" parTransId="{86AB9B59-FB02-4E9C-B0AF-8E59DB38082A}" sibTransId="{B515E19E-B4CF-4F0C-8610-98AF0AE31BB5}"/>
    <dgm:cxn modelId="{E6F3274E-2CDD-42BF-910F-756EC63A46EA}" type="presOf" srcId="{B50DF738-F4A6-453E-BDA4-A5CBDD325D1B}" destId="{6B3BCDF1-DD7D-4C54-AC25-A48696DF2ADD}" srcOrd="0" destOrd="0" presId="urn:microsoft.com/office/officeart/2018/2/layout/IconVerticalSolidList"/>
    <dgm:cxn modelId="{B5B6507C-CCD4-4F75-B9A3-45467A636838}" type="presOf" srcId="{90FF741D-FF64-49EE-AAF3-33880D9D832F}" destId="{E04322CC-EFC5-4675-BDDD-02BE353B776E}" srcOrd="0" destOrd="0" presId="urn:microsoft.com/office/officeart/2018/2/layout/IconVerticalSolidList"/>
    <dgm:cxn modelId="{2EE6B68A-BA17-4FCA-93F5-682626E808BE}" srcId="{90FF741D-FF64-49EE-AAF3-33880D9D832F}" destId="{38B321EA-58E3-4A02-AA57-0DD9325C79EC}" srcOrd="1" destOrd="0" parTransId="{1F6AFF0B-326A-4F37-AF5C-4E8DB699FA01}" sibTransId="{3276A6AC-A3A7-4C96-BFF6-FCE8F5CE28E1}"/>
    <dgm:cxn modelId="{658C31C0-593B-4F69-9C07-19ED98975BFD}" srcId="{90FF741D-FF64-49EE-AAF3-33880D9D832F}" destId="{1FA8BD50-13B7-4AAE-A9BA-1E807BCB23B3}" srcOrd="0" destOrd="0" parTransId="{DB378657-3413-4874-9DAA-664645A76387}" sibTransId="{0BB65B79-5B62-4CB0-B154-6899B4AF0A96}"/>
    <dgm:cxn modelId="{047F73D8-A542-4B5E-8F9A-2216B9EBE80D}" type="presOf" srcId="{1FA8BD50-13B7-4AAE-A9BA-1E807BCB23B3}" destId="{D98F1710-25CA-4DC3-9074-795F8DD32A3D}" srcOrd="0" destOrd="0" presId="urn:microsoft.com/office/officeart/2018/2/layout/IconVerticalSolidList"/>
    <dgm:cxn modelId="{ADD43FFF-5475-4A3E-B377-2975ED08D10C}" type="presOf" srcId="{38B321EA-58E3-4A02-AA57-0DD9325C79EC}" destId="{2F4964FC-7BB1-4652-B545-8E5237A03690}" srcOrd="0" destOrd="0" presId="urn:microsoft.com/office/officeart/2018/2/layout/IconVerticalSolidList"/>
    <dgm:cxn modelId="{F54E2E2C-1AB6-44E7-9C4C-70DD1849EA31}" type="presParOf" srcId="{E04322CC-EFC5-4675-BDDD-02BE353B776E}" destId="{E78837F9-0849-4439-890F-3930311BBBB0}" srcOrd="0" destOrd="0" presId="urn:microsoft.com/office/officeart/2018/2/layout/IconVerticalSolidList"/>
    <dgm:cxn modelId="{1CBF62C0-0248-445A-BB77-4137A6BF59CF}" type="presParOf" srcId="{E78837F9-0849-4439-890F-3930311BBBB0}" destId="{16933160-29E8-4632-92E0-B57D1A343390}" srcOrd="0" destOrd="0" presId="urn:microsoft.com/office/officeart/2018/2/layout/IconVerticalSolidList"/>
    <dgm:cxn modelId="{31767616-FAF9-44DC-B572-40CE2549BECF}" type="presParOf" srcId="{E78837F9-0849-4439-890F-3930311BBBB0}" destId="{0312FB45-6FAA-45FA-A7D9-D3FEAF1D33F4}" srcOrd="1" destOrd="0" presId="urn:microsoft.com/office/officeart/2018/2/layout/IconVerticalSolidList"/>
    <dgm:cxn modelId="{084BC6AE-5DB3-4027-A924-FA44555AA229}" type="presParOf" srcId="{E78837F9-0849-4439-890F-3930311BBBB0}" destId="{0DD0C119-8F1D-4C19-ADAA-50D297BD8BDE}" srcOrd="2" destOrd="0" presId="urn:microsoft.com/office/officeart/2018/2/layout/IconVerticalSolidList"/>
    <dgm:cxn modelId="{716D0EF0-9718-4589-B2B6-C0B7BB4A956B}" type="presParOf" srcId="{E78837F9-0849-4439-890F-3930311BBBB0}" destId="{D98F1710-25CA-4DC3-9074-795F8DD32A3D}" srcOrd="3" destOrd="0" presId="urn:microsoft.com/office/officeart/2018/2/layout/IconVerticalSolidList"/>
    <dgm:cxn modelId="{78F0E344-3529-4484-9934-637DD111A650}" type="presParOf" srcId="{E04322CC-EFC5-4675-BDDD-02BE353B776E}" destId="{A68928CD-609A-46A6-86DF-FF8399310938}" srcOrd="1" destOrd="0" presId="urn:microsoft.com/office/officeart/2018/2/layout/IconVerticalSolidList"/>
    <dgm:cxn modelId="{2BE754FE-BF43-43BD-81D8-67A6F68D0924}" type="presParOf" srcId="{E04322CC-EFC5-4675-BDDD-02BE353B776E}" destId="{29D1ECB6-BA79-473C-B896-6E6E6C2B7122}" srcOrd="2" destOrd="0" presId="urn:microsoft.com/office/officeart/2018/2/layout/IconVerticalSolidList"/>
    <dgm:cxn modelId="{8DF8BB0F-E56E-4100-BE92-DAB04B0DB525}" type="presParOf" srcId="{29D1ECB6-BA79-473C-B896-6E6E6C2B7122}" destId="{D2356FF7-17A9-4E7F-BA3D-6FACB782B1F3}" srcOrd="0" destOrd="0" presId="urn:microsoft.com/office/officeart/2018/2/layout/IconVerticalSolidList"/>
    <dgm:cxn modelId="{47817882-792A-4F36-A511-04C59E8EDD03}" type="presParOf" srcId="{29D1ECB6-BA79-473C-B896-6E6E6C2B7122}" destId="{AB749AA4-6C05-4986-A8C3-699BB35B4B39}" srcOrd="1" destOrd="0" presId="urn:microsoft.com/office/officeart/2018/2/layout/IconVerticalSolidList"/>
    <dgm:cxn modelId="{DDA7C807-6373-4D1A-A307-40F37C09A4AF}" type="presParOf" srcId="{29D1ECB6-BA79-473C-B896-6E6E6C2B7122}" destId="{AE409DC3-5C45-483C-8570-880014A74805}" srcOrd="2" destOrd="0" presId="urn:microsoft.com/office/officeart/2018/2/layout/IconVerticalSolidList"/>
    <dgm:cxn modelId="{FA197271-4E18-4567-A9B0-2687913CBE21}" type="presParOf" srcId="{29D1ECB6-BA79-473C-B896-6E6E6C2B7122}" destId="{2F4964FC-7BB1-4652-B545-8E5237A03690}" srcOrd="3" destOrd="0" presId="urn:microsoft.com/office/officeart/2018/2/layout/IconVerticalSolidList"/>
    <dgm:cxn modelId="{71374D56-D9A7-45D2-9068-D9445F366BB4}" type="presParOf" srcId="{E04322CC-EFC5-4675-BDDD-02BE353B776E}" destId="{E6CE6C7A-9A13-4CCE-8136-70F1BA8E52DE}" srcOrd="3" destOrd="0" presId="urn:microsoft.com/office/officeart/2018/2/layout/IconVerticalSolidList"/>
    <dgm:cxn modelId="{4C98CED9-4B65-4405-9C41-8C03E3E7B42B}" type="presParOf" srcId="{E04322CC-EFC5-4675-BDDD-02BE353B776E}" destId="{F686CF74-15A4-463F-839D-641645F1F079}" srcOrd="4" destOrd="0" presId="urn:microsoft.com/office/officeart/2018/2/layout/IconVerticalSolidList"/>
    <dgm:cxn modelId="{E851687A-12FB-416D-90C0-A3F91439F3DC}" type="presParOf" srcId="{F686CF74-15A4-463F-839D-641645F1F079}" destId="{6E56374D-DB6A-4B04-9CB5-81988572DCE5}" srcOrd="0" destOrd="0" presId="urn:microsoft.com/office/officeart/2018/2/layout/IconVerticalSolidList"/>
    <dgm:cxn modelId="{4854B662-325A-4C10-A930-F8E70ABEC779}" type="presParOf" srcId="{F686CF74-15A4-463F-839D-641645F1F079}" destId="{01D7EEBC-9006-4DE4-B60E-B60D3C64155B}" srcOrd="1" destOrd="0" presId="urn:microsoft.com/office/officeart/2018/2/layout/IconVerticalSolidList"/>
    <dgm:cxn modelId="{96C36EB7-5CDB-4DE8-8CB8-4AF379461663}" type="presParOf" srcId="{F686CF74-15A4-463F-839D-641645F1F079}" destId="{9E6A8000-81E8-4A3A-9862-25C4EA8AD186}" srcOrd="2" destOrd="0" presId="urn:microsoft.com/office/officeart/2018/2/layout/IconVerticalSolidList"/>
    <dgm:cxn modelId="{6E4E9BFB-B407-4365-A184-3EA0D32FACAC}" type="presParOf" srcId="{F686CF74-15A4-463F-839D-641645F1F079}" destId="{6B3BCDF1-DD7D-4C54-AC25-A48696DF2A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96CDC-D666-D540-9E48-51B8B24B7D0A}">
      <dsp:nvSpPr>
        <dsp:cNvPr id="0" name=""/>
        <dsp:cNvSpPr/>
      </dsp:nvSpPr>
      <dsp:spPr>
        <a:xfrm>
          <a:off x="0" y="573225"/>
          <a:ext cx="2923579" cy="1856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ADB04-ACAC-AA40-9BE3-559134AAB2EA}">
      <dsp:nvSpPr>
        <dsp:cNvPr id="0" name=""/>
        <dsp:cNvSpPr/>
      </dsp:nvSpPr>
      <dsp:spPr>
        <a:xfrm>
          <a:off x="324842" y="881825"/>
          <a:ext cx="2923579" cy="1856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historical events often result in change, some big and some little, but there are ALWAYS things that stay the same</a:t>
          </a:r>
          <a:br>
            <a:rPr lang="en-US" sz="1900" kern="1200"/>
          </a:br>
          <a:endParaRPr lang="en-US" sz="1900" kern="1200"/>
        </a:p>
      </dsp:txBody>
      <dsp:txXfrm>
        <a:off x="379216" y="936199"/>
        <a:ext cx="2814831" cy="1747725"/>
      </dsp:txXfrm>
    </dsp:sp>
    <dsp:sp modelId="{16CF9203-3207-AD44-9AC8-EE3B87804438}">
      <dsp:nvSpPr>
        <dsp:cNvPr id="0" name=""/>
        <dsp:cNvSpPr/>
      </dsp:nvSpPr>
      <dsp:spPr>
        <a:xfrm>
          <a:off x="3573264" y="573225"/>
          <a:ext cx="2923579" cy="1856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BD3151-AF05-9440-8915-3A852DEDFA43}">
      <dsp:nvSpPr>
        <dsp:cNvPr id="0" name=""/>
        <dsp:cNvSpPr/>
      </dsp:nvSpPr>
      <dsp:spPr>
        <a:xfrm>
          <a:off x="3898106" y="881825"/>
          <a:ext cx="2923579" cy="1856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continuity</a:t>
          </a:r>
          <a:r>
            <a:rPr lang="en-US" sz="1900" kern="1200"/>
            <a:t> – what stayed the same?</a:t>
          </a:r>
        </a:p>
      </dsp:txBody>
      <dsp:txXfrm>
        <a:off x="3952480" y="936199"/>
        <a:ext cx="2814831" cy="1747725"/>
      </dsp:txXfrm>
    </dsp:sp>
    <dsp:sp modelId="{BF56EF20-ED22-014B-852F-BA4A4EE0AE16}">
      <dsp:nvSpPr>
        <dsp:cNvPr id="0" name=""/>
        <dsp:cNvSpPr/>
      </dsp:nvSpPr>
      <dsp:spPr>
        <a:xfrm>
          <a:off x="7146528" y="573225"/>
          <a:ext cx="2923579" cy="1856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B166C9-7081-EE4B-92E8-06C29ED62B8C}">
      <dsp:nvSpPr>
        <dsp:cNvPr id="0" name=""/>
        <dsp:cNvSpPr/>
      </dsp:nvSpPr>
      <dsp:spPr>
        <a:xfrm>
          <a:off x="7471370" y="881825"/>
          <a:ext cx="2923579" cy="1856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change</a:t>
          </a:r>
          <a:r>
            <a:rPr lang="en-US" sz="1900" kern="1200"/>
            <a:t> – what is different?</a:t>
          </a:r>
        </a:p>
      </dsp:txBody>
      <dsp:txXfrm>
        <a:off x="7525744" y="936199"/>
        <a:ext cx="2814831" cy="1747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33B5D-5930-4842-A4A2-CE35ABE2BB2D}">
      <dsp:nvSpPr>
        <dsp:cNvPr id="0" name=""/>
        <dsp:cNvSpPr/>
      </dsp:nvSpPr>
      <dsp:spPr>
        <a:xfrm>
          <a:off x="12430" y="781684"/>
          <a:ext cx="2732573" cy="819772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219" tIns="101219" rIns="101219" bIns="10121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Interwoven</a:t>
          </a:r>
        </a:p>
      </dsp:txBody>
      <dsp:txXfrm>
        <a:off x="258362" y="781684"/>
        <a:ext cx="2240709" cy="819772"/>
      </dsp:txXfrm>
    </dsp:sp>
    <dsp:sp modelId="{6E750FD1-370D-A74E-8848-042CA43619CE}">
      <dsp:nvSpPr>
        <dsp:cNvPr id="0" name=""/>
        <dsp:cNvSpPr/>
      </dsp:nvSpPr>
      <dsp:spPr>
        <a:xfrm>
          <a:off x="12430" y="1601457"/>
          <a:ext cx="2486642" cy="15252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00" tIns="196500" rIns="196500" bIns="393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Continuity &amp; Change can exist in the same space</a:t>
          </a:r>
        </a:p>
      </dsp:txBody>
      <dsp:txXfrm>
        <a:off x="12430" y="1601457"/>
        <a:ext cx="2486642" cy="1525282"/>
      </dsp:txXfrm>
    </dsp:sp>
    <dsp:sp modelId="{D7B52488-B33D-2148-BC7B-7909B8568345}">
      <dsp:nvSpPr>
        <dsp:cNvPr id="0" name=""/>
        <dsp:cNvSpPr/>
      </dsp:nvSpPr>
      <dsp:spPr>
        <a:xfrm>
          <a:off x="2691090" y="781684"/>
          <a:ext cx="2732573" cy="819772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219" tIns="101219" rIns="101219" bIns="10121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Change</a:t>
          </a:r>
        </a:p>
      </dsp:txBody>
      <dsp:txXfrm>
        <a:off x="2937022" y="781684"/>
        <a:ext cx="2240709" cy="819772"/>
      </dsp:txXfrm>
    </dsp:sp>
    <dsp:sp modelId="{9C9F5236-9DA4-ED4F-A413-E197846D4675}">
      <dsp:nvSpPr>
        <dsp:cNvPr id="0" name=""/>
        <dsp:cNvSpPr/>
      </dsp:nvSpPr>
      <dsp:spPr>
        <a:xfrm>
          <a:off x="2691090" y="1601457"/>
          <a:ext cx="2486642" cy="15252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00" tIns="196500" rIns="196500" bIns="393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Change is a process with “Turning points”</a:t>
          </a:r>
        </a:p>
      </dsp:txBody>
      <dsp:txXfrm>
        <a:off x="2691090" y="1601457"/>
        <a:ext cx="2486642" cy="1525282"/>
      </dsp:txXfrm>
    </dsp:sp>
    <dsp:sp modelId="{99FBD797-B4BD-0D41-9FAD-A6D4D1BD41C0}">
      <dsp:nvSpPr>
        <dsp:cNvPr id="0" name=""/>
        <dsp:cNvSpPr/>
      </dsp:nvSpPr>
      <dsp:spPr>
        <a:xfrm>
          <a:off x="5369749" y="781684"/>
          <a:ext cx="2732573" cy="819772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219" tIns="101219" rIns="101219" bIns="10121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Progress &amp; Decline</a:t>
          </a:r>
        </a:p>
      </dsp:txBody>
      <dsp:txXfrm>
        <a:off x="5615681" y="781684"/>
        <a:ext cx="2240709" cy="819772"/>
      </dsp:txXfrm>
    </dsp:sp>
    <dsp:sp modelId="{281FFCD6-E080-CD4D-8083-9A1324F0C855}">
      <dsp:nvSpPr>
        <dsp:cNvPr id="0" name=""/>
        <dsp:cNvSpPr/>
      </dsp:nvSpPr>
      <dsp:spPr>
        <a:xfrm>
          <a:off x="5369749" y="1601457"/>
          <a:ext cx="2486642" cy="15252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00" tIns="196500" rIns="196500" bIns="393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Progress &amp; Decline help to evaluate change</a:t>
          </a:r>
        </a:p>
      </dsp:txBody>
      <dsp:txXfrm>
        <a:off x="5369749" y="1601457"/>
        <a:ext cx="2486642" cy="1525282"/>
      </dsp:txXfrm>
    </dsp:sp>
    <dsp:sp modelId="{054D70C2-F4EA-084D-BE3C-380D96ABEEF6}">
      <dsp:nvSpPr>
        <dsp:cNvPr id="0" name=""/>
        <dsp:cNvSpPr/>
      </dsp:nvSpPr>
      <dsp:spPr>
        <a:xfrm>
          <a:off x="8048408" y="781684"/>
          <a:ext cx="2732573" cy="819772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219" tIns="101219" rIns="101219" bIns="10121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Time</a:t>
          </a:r>
        </a:p>
      </dsp:txBody>
      <dsp:txXfrm>
        <a:off x="8294340" y="781684"/>
        <a:ext cx="2240709" cy="819772"/>
      </dsp:txXfrm>
    </dsp:sp>
    <dsp:sp modelId="{C3A2C609-73CC-3F42-BDA4-A60B9D810A44}">
      <dsp:nvSpPr>
        <dsp:cNvPr id="0" name=""/>
        <dsp:cNvSpPr/>
      </dsp:nvSpPr>
      <dsp:spPr>
        <a:xfrm>
          <a:off x="8048408" y="1601457"/>
          <a:ext cx="2486642" cy="15252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00" tIns="196500" rIns="196500" bIns="393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 Periods help us to organize out thinking abouot continuity &amp; Change</a:t>
          </a:r>
        </a:p>
      </dsp:txBody>
      <dsp:txXfrm>
        <a:off x="8048408" y="1601457"/>
        <a:ext cx="2486642" cy="1525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1ED27-62DC-4ED7-A2D3-B766A1664A34}">
      <dsp:nvSpPr>
        <dsp:cNvPr id="0" name=""/>
        <dsp:cNvSpPr/>
      </dsp:nvSpPr>
      <dsp:spPr>
        <a:xfrm>
          <a:off x="513088" y="649377"/>
          <a:ext cx="1440873" cy="1440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BDDC7-626B-4431-9AE0-E276AF090F3B}">
      <dsp:nvSpPr>
        <dsp:cNvPr id="0" name=""/>
        <dsp:cNvSpPr/>
      </dsp:nvSpPr>
      <dsp:spPr>
        <a:xfrm>
          <a:off x="820160" y="956448"/>
          <a:ext cx="826730" cy="8267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918FD-6E49-48D8-A3EE-5FC385264689}">
      <dsp:nvSpPr>
        <dsp:cNvPr id="0" name=""/>
        <dsp:cNvSpPr/>
      </dsp:nvSpPr>
      <dsp:spPr>
        <a:xfrm>
          <a:off x="52481" y="2539047"/>
          <a:ext cx="23620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Get out a piece of paper </a:t>
          </a:r>
          <a:endParaRPr lang="en-US" sz="2500" kern="1200"/>
        </a:p>
      </dsp:txBody>
      <dsp:txXfrm>
        <a:off x="52481" y="2539047"/>
        <a:ext cx="2362088" cy="720000"/>
      </dsp:txXfrm>
    </dsp:sp>
    <dsp:sp modelId="{535696A8-6E97-4FFF-B0A5-DB6B179659AF}">
      <dsp:nvSpPr>
        <dsp:cNvPr id="0" name=""/>
        <dsp:cNvSpPr/>
      </dsp:nvSpPr>
      <dsp:spPr>
        <a:xfrm>
          <a:off x="3288542" y="649377"/>
          <a:ext cx="1440873" cy="1440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EC7DA-6E98-4C41-AD1F-5FFD87F22F55}">
      <dsp:nvSpPr>
        <dsp:cNvPr id="0" name=""/>
        <dsp:cNvSpPr/>
      </dsp:nvSpPr>
      <dsp:spPr>
        <a:xfrm>
          <a:off x="3595614" y="956448"/>
          <a:ext cx="826730" cy="8267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340AD-922F-4820-BB93-37DE29F0F4F9}">
      <dsp:nvSpPr>
        <dsp:cNvPr id="0" name=""/>
        <dsp:cNvSpPr/>
      </dsp:nvSpPr>
      <dsp:spPr>
        <a:xfrm>
          <a:off x="2827935" y="2539047"/>
          <a:ext cx="23620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You have 20 minutes</a:t>
          </a:r>
          <a:endParaRPr lang="en-US" sz="2500" kern="1200"/>
        </a:p>
      </dsp:txBody>
      <dsp:txXfrm>
        <a:off x="2827935" y="2539047"/>
        <a:ext cx="2362088" cy="720000"/>
      </dsp:txXfrm>
    </dsp:sp>
    <dsp:sp modelId="{C1F2153F-DEC3-45F5-A6E2-3D8A2C262F31}">
      <dsp:nvSpPr>
        <dsp:cNvPr id="0" name=""/>
        <dsp:cNvSpPr/>
      </dsp:nvSpPr>
      <dsp:spPr>
        <a:xfrm>
          <a:off x="6063996" y="649377"/>
          <a:ext cx="1440873" cy="1440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8C534-0AC6-4CF2-8754-D4E17BE2524D}">
      <dsp:nvSpPr>
        <dsp:cNvPr id="0" name=""/>
        <dsp:cNvSpPr/>
      </dsp:nvSpPr>
      <dsp:spPr>
        <a:xfrm>
          <a:off x="6371067" y="956448"/>
          <a:ext cx="826730" cy="8267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8948F-4A4E-44EB-947B-9A12F2965256}">
      <dsp:nvSpPr>
        <dsp:cNvPr id="0" name=""/>
        <dsp:cNvSpPr/>
      </dsp:nvSpPr>
      <dsp:spPr>
        <a:xfrm>
          <a:off x="5603389" y="2539047"/>
          <a:ext cx="23620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The timeline starts in 1517</a:t>
          </a:r>
          <a:endParaRPr lang="en-US" sz="2500" kern="1200"/>
        </a:p>
      </dsp:txBody>
      <dsp:txXfrm>
        <a:off x="5603389" y="2539047"/>
        <a:ext cx="2362088" cy="720000"/>
      </dsp:txXfrm>
    </dsp:sp>
    <dsp:sp modelId="{F393BD46-FD31-4782-BB18-8F72A8267064}">
      <dsp:nvSpPr>
        <dsp:cNvPr id="0" name=""/>
        <dsp:cNvSpPr/>
      </dsp:nvSpPr>
      <dsp:spPr>
        <a:xfrm>
          <a:off x="8839450" y="649377"/>
          <a:ext cx="1440873" cy="1440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14CE1-C151-44A2-BA39-E0889BB36EC4}">
      <dsp:nvSpPr>
        <dsp:cNvPr id="0" name=""/>
        <dsp:cNvSpPr/>
      </dsp:nvSpPr>
      <dsp:spPr>
        <a:xfrm>
          <a:off x="9146521" y="956448"/>
          <a:ext cx="826730" cy="8267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E86E3-DB1C-4658-8671-17B0F4185A6B}">
      <dsp:nvSpPr>
        <dsp:cNvPr id="0" name=""/>
        <dsp:cNvSpPr/>
      </dsp:nvSpPr>
      <dsp:spPr>
        <a:xfrm>
          <a:off x="8378842" y="2539047"/>
          <a:ext cx="23620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 dirty="0"/>
            <a:t>The Timeline ends in 1688</a:t>
          </a:r>
          <a:endParaRPr lang="en-US" sz="2500" kern="1200" dirty="0"/>
        </a:p>
      </dsp:txBody>
      <dsp:txXfrm>
        <a:off x="8378842" y="2539047"/>
        <a:ext cx="2362088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6CA52-08B4-B844-8AA0-B51CAE2AEEF1}">
      <dsp:nvSpPr>
        <dsp:cNvPr id="0" name=""/>
        <dsp:cNvSpPr/>
      </dsp:nvSpPr>
      <dsp:spPr>
        <a:xfrm>
          <a:off x="0" y="0"/>
          <a:ext cx="9174401" cy="1172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Think about the reformation compared to your assigned topic in English…</a:t>
          </a:r>
        </a:p>
      </dsp:txBody>
      <dsp:txXfrm>
        <a:off x="34342" y="34342"/>
        <a:ext cx="7909152" cy="1103843"/>
      </dsp:txXfrm>
    </dsp:sp>
    <dsp:sp modelId="{CB3E3FAA-1C79-CC46-826C-FB0DED0A0233}">
      <dsp:nvSpPr>
        <dsp:cNvPr id="0" name=""/>
        <dsp:cNvSpPr/>
      </dsp:nvSpPr>
      <dsp:spPr>
        <a:xfrm>
          <a:off x="809505" y="1367948"/>
          <a:ext cx="9174401" cy="1172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1799994"/>
                <a:satOff val="-925"/>
                <a:lumOff val="-2353"/>
                <a:alphaOff val="0"/>
                <a:shade val="88000"/>
                <a:lumMod val="88000"/>
              </a:schemeClr>
              <a:schemeClr val="accent2">
                <a:hueOff val="1799994"/>
                <a:satOff val="-925"/>
                <a:lumOff val="-2353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what is the same? </a:t>
          </a:r>
        </a:p>
      </dsp:txBody>
      <dsp:txXfrm>
        <a:off x="843847" y="1402290"/>
        <a:ext cx="7534068" cy="1103843"/>
      </dsp:txXfrm>
    </dsp:sp>
    <dsp:sp modelId="{B7698706-00A9-2F41-8BCC-FFF25164EFD9}">
      <dsp:nvSpPr>
        <dsp:cNvPr id="0" name=""/>
        <dsp:cNvSpPr/>
      </dsp:nvSpPr>
      <dsp:spPr>
        <a:xfrm>
          <a:off x="1619011" y="2735897"/>
          <a:ext cx="9174401" cy="1172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is different?</a:t>
          </a:r>
        </a:p>
      </dsp:txBody>
      <dsp:txXfrm>
        <a:off x="1653353" y="2770239"/>
        <a:ext cx="7534068" cy="1103843"/>
      </dsp:txXfrm>
    </dsp:sp>
    <dsp:sp modelId="{0818E36C-38E0-FA48-962E-C472FCA3C75C}">
      <dsp:nvSpPr>
        <dsp:cNvPr id="0" name=""/>
        <dsp:cNvSpPr/>
      </dsp:nvSpPr>
      <dsp:spPr>
        <a:xfrm>
          <a:off x="8412258" y="889166"/>
          <a:ext cx="762142" cy="7621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583740" y="889166"/>
        <a:ext cx="419178" cy="573512"/>
      </dsp:txXfrm>
    </dsp:sp>
    <dsp:sp modelId="{79A638CB-BDDF-0746-A753-4D1B69E0FB57}">
      <dsp:nvSpPr>
        <dsp:cNvPr id="0" name=""/>
        <dsp:cNvSpPr/>
      </dsp:nvSpPr>
      <dsp:spPr>
        <a:xfrm>
          <a:off x="9221764" y="2249298"/>
          <a:ext cx="762142" cy="7621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857825"/>
            <a:satOff val="-2119"/>
            <a:lumOff val="-105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857825"/>
              <a:satOff val="-2119"/>
              <a:lumOff val="-10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393246" y="2249298"/>
        <a:ext cx="419178" cy="573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3160-29E8-4632-92E0-B57D1A343390}">
      <dsp:nvSpPr>
        <dsp:cNvPr id="0" name=""/>
        <dsp:cNvSpPr/>
      </dsp:nvSpPr>
      <dsp:spPr>
        <a:xfrm>
          <a:off x="0" y="404"/>
          <a:ext cx="10394950" cy="945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2FB45-6FAA-45FA-A7D9-D3FEAF1D33F4}">
      <dsp:nvSpPr>
        <dsp:cNvPr id="0" name=""/>
        <dsp:cNvSpPr/>
      </dsp:nvSpPr>
      <dsp:spPr>
        <a:xfrm>
          <a:off x="286140" y="213236"/>
          <a:ext cx="520255" cy="520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F1710-25CA-4DC3-9074-795F8DD32A3D}">
      <dsp:nvSpPr>
        <dsp:cNvPr id="0" name=""/>
        <dsp:cNvSpPr/>
      </dsp:nvSpPr>
      <dsp:spPr>
        <a:xfrm>
          <a:off x="1092536" y="404"/>
          <a:ext cx="9302413" cy="94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10" tIns="100110" rIns="100110" bIns="1001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Spectrum - often we need to look at continuity and change on a </a:t>
          </a:r>
          <a:r>
            <a:rPr lang="en-US" sz="2000" b="1" kern="1200"/>
            <a:t>spectrum or continuum</a:t>
          </a:r>
          <a:r>
            <a:rPr lang="en-US" sz="2000" kern="1200"/>
            <a:t> to see the big or small the change and to understand the effects of an event</a:t>
          </a:r>
        </a:p>
      </dsp:txBody>
      <dsp:txXfrm>
        <a:off x="1092536" y="404"/>
        <a:ext cx="9302413" cy="945919"/>
      </dsp:txXfrm>
    </dsp:sp>
    <dsp:sp modelId="{D2356FF7-17A9-4E7F-BA3D-6FACB782B1F3}">
      <dsp:nvSpPr>
        <dsp:cNvPr id="0" name=""/>
        <dsp:cNvSpPr/>
      </dsp:nvSpPr>
      <dsp:spPr>
        <a:xfrm>
          <a:off x="0" y="1182802"/>
          <a:ext cx="10394950" cy="945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49AA4-6C05-4986-A8C3-699BB35B4B39}">
      <dsp:nvSpPr>
        <dsp:cNvPr id="0" name=""/>
        <dsp:cNvSpPr/>
      </dsp:nvSpPr>
      <dsp:spPr>
        <a:xfrm>
          <a:off x="286140" y="1395634"/>
          <a:ext cx="520255" cy="520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964FC-7BB1-4652-B545-8E5237A03690}">
      <dsp:nvSpPr>
        <dsp:cNvPr id="0" name=""/>
        <dsp:cNvSpPr/>
      </dsp:nvSpPr>
      <dsp:spPr>
        <a:xfrm>
          <a:off x="1092536" y="1182802"/>
          <a:ext cx="9302413" cy="94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10" tIns="100110" rIns="100110" bIns="1001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Patterns - </a:t>
          </a:r>
          <a:r>
            <a:rPr lang="en-US" sz="2000" kern="1200"/>
            <a:t>it is useful to look for </a:t>
          </a:r>
          <a:r>
            <a:rPr lang="en-US" sz="2000" b="1" kern="1200"/>
            <a:t>patterns or connections</a:t>
          </a:r>
          <a:r>
            <a:rPr lang="en-US" sz="2000" kern="1200"/>
            <a:t> between continuities and changes</a:t>
          </a:r>
        </a:p>
      </dsp:txBody>
      <dsp:txXfrm>
        <a:off x="1092536" y="1182802"/>
        <a:ext cx="9302413" cy="945919"/>
      </dsp:txXfrm>
    </dsp:sp>
    <dsp:sp modelId="{6E56374D-DB6A-4B04-9CB5-81988572DCE5}">
      <dsp:nvSpPr>
        <dsp:cNvPr id="0" name=""/>
        <dsp:cNvSpPr/>
      </dsp:nvSpPr>
      <dsp:spPr>
        <a:xfrm>
          <a:off x="0" y="2365201"/>
          <a:ext cx="10394950" cy="945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7EEBC-9006-4DE4-B60E-B60D3C64155B}">
      <dsp:nvSpPr>
        <dsp:cNvPr id="0" name=""/>
        <dsp:cNvSpPr/>
      </dsp:nvSpPr>
      <dsp:spPr>
        <a:xfrm>
          <a:off x="286140" y="2578033"/>
          <a:ext cx="520255" cy="5202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BCDF1-DD7D-4C54-AC25-A48696DF2ADD}">
      <dsp:nvSpPr>
        <dsp:cNvPr id="0" name=""/>
        <dsp:cNvSpPr/>
      </dsp:nvSpPr>
      <dsp:spPr>
        <a:xfrm>
          <a:off x="1092536" y="2365201"/>
          <a:ext cx="9302413" cy="94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10" tIns="100110" rIns="100110" bIns="1001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Examples - changes were mostly in technology OR the church stayed the same OR daily life changed very little, etc.</a:t>
          </a:r>
        </a:p>
      </dsp:txBody>
      <dsp:txXfrm>
        <a:off x="1092536" y="2365201"/>
        <a:ext cx="9302413" cy="94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74CEC3-5EA6-A34D-A2D8-FB244BC7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2" b="117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5240E-C18C-2842-A041-77A70E322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301" y="3634996"/>
            <a:ext cx="7768073" cy="119513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Continuity and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6658-941A-A64A-B7E5-E343A3E6B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453" y="4788568"/>
            <a:ext cx="7756356" cy="4009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The Revolution  edition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25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6DBD-875C-F840-BBD2-80968BC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Make observations, then inferences...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A31C4-7CD7-CC47-BA27-A922D4DC9F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2579914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 from your research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0170B-ADD5-CF41-957B-3620571D9BC2}"/>
              </a:ext>
            </a:extLst>
          </p:cNvPr>
          <p:cNvSpPr txBox="1"/>
          <p:nvPr/>
        </p:nvSpPr>
        <p:spPr>
          <a:xfrm>
            <a:off x="4598126" y="2299063"/>
            <a:ext cx="2769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Continuances…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</a:t>
            </a:r>
          </a:p>
          <a:p>
            <a:endParaRPr lang="en-US" dirty="0"/>
          </a:p>
          <a:p>
            <a:r>
              <a:rPr lang="en-US" dirty="0"/>
              <a:t>2.</a:t>
            </a:r>
          </a:p>
          <a:p>
            <a:endParaRPr lang="en-US" dirty="0"/>
          </a:p>
          <a:p>
            <a:r>
              <a:rPr lang="en-US" dirty="0"/>
              <a:t>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16A84-CF9B-B742-BC5F-25766765C7E2}"/>
              </a:ext>
            </a:extLst>
          </p:cNvPr>
          <p:cNvSpPr txBox="1"/>
          <p:nvPr/>
        </p:nvSpPr>
        <p:spPr>
          <a:xfrm>
            <a:off x="8313358" y="2299063"/>
            <a:ext cx="2769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Changes----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</a:t>
            </a:r>
          </a:p>
          <a:p>
            <a:endParaRPr lang="en-US" dirty="0"/>
          </a:p>
          <a:p>
            <a:r>
              <a:rPr lang="en-US" dirty="0"/>
              <a:t>2.</a:t>
            </a:r>
          </a:p>
          <a:p>
            <a:endParaRPr lang="en-US" dirty="0"/>
          </a:p>
          <a:p>
            <a:r>
              <a:rPr lang="en-US" dirty="0"/>
              <a:t>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2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15DA87D-133C-4F77-8863-8B66D40F9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C436ED1-B374-4FA9-AC69-CA9B086E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0BF795C8-C503-458A-B6C7-5C3B78FA6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29605B65-A1AD-48AA-9FA4-0239C3E3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158A24C-9ADB-45F1-90ED-8B0C00DF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2AE4A7-9D9C-7844-AAC6-93B4E7E2DF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6594" r="1" b="1"/>
          <a:stretch/>
        </p:blipFill>
        <p:spPr>
          <a:xfrm>
            <a:off x="328315" y="438486"/>
            <a:ext cx="11560718" cy="59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5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5DA87D-133C-4F77-8863-8B66D40F9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36ED1-B374-4FA9-AC69-CA9B086E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0BF795C8-C503-458A-B6C7-5C3B78FA6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9605B65-A1AD-48AA-9FA4-0239C3E3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58A24C-9ADB-45F1-90ED-8B0C00DF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4F664-2A23-D24E-B329-D6A2CCF534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7892" b="117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D1DC-771B-5A4F-9376-D720D581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Continuity and Change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F7EEE5-8843-442F-B68D-3368DA0661E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753412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406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DC1D3-33F9-8B44-AC98-358509E6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Parts of Continuity &amp; Change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7B00AF8-D429-4F11-B064-B3047843755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9934364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19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6398A-E357-584D-A774-36B6238A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Team Time 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C4FED7-5C31-486A-9A73-59D5E829B31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6099939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043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0056D-28CB-7340-A8D6-D2143B83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sz="3800" dirty="0"/>
              <a:t>Time to use your learning…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CE2702B-C12E-4F72-B60B-BF06D3600E0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7535788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046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68AD-E525-194A-8F96-126F92FD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&amp; Change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3CB5-A63B-614D-A380-4C0042F36D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3771900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Criteria for important Change:</a:t>
            </a:r>
          </a:p>
          <a:p>
            <a:pPr>
              <a:buFontTx/>
              <a:buChar char="-"/>
            </a:pPr>
            <a:r>
              <a:rPr lang="en-US" dirty="0"/>
              <a:t>Substantial effect</a:t>
            </a:r>
          </a:p>
          <a:p>
            <a:pPr>
              <a:buFontTx/>
              <a:buChar char="-"/>
            </a:pPr>
            <a:r>
              <a:rPr lang="en-US" dirty="0"/>
              <a:t>Relatively Permanent</a:t>
            </a:r>
          </a:p>
          <a:p>
            <a:pPr>
              <a:buFontTx/>
              <a:buChar char="-"/>
            </a:pPr>
            <a:r>
              <a:rPr lang="en-US" dirty="0"/>
              <a:t>Widespread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0644A6-C3D1-9441-A1FD-8E726E7E7D47}"/>
              </a:ext>
            </a:extLst>
          </p:cNvPr>
          <p:cNvSpPr txBox="1">
            <a:spLocks/>
          </p:cNvSpPr>
          <p:nvPr/>
        </p:nvSpPr>
        <p:spPr>
          <a:xfrm>
            <a:off x="6858001" y="2063395"/>
            <a:ext cx="3771900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Criteria For an important Constant:</a:t>
            </a:r>
          </a:p>
          <a:p>
            <a:pPr>
              <a:buFontTx/>
              <a:buChar char="-"/>
            </a:pPr>
            <a:r>
              <a:rPr lang="en-US" dirty="0"/>
              <a:t>No substantial change</a:t>
            </a:r>
          </a:p>
          <a:p>
            <a:pPr>
              <a:buFontTx/>
              <a:buChar char="-"/>
            </a:pPr>
            <a:r>
              <a:rPr lang="en-US" dirty="0"/>
              <a:t>Important Aspect</a:t>
            </a:r>
          </a:p>
          <a:p>
            <a:pPr>
              <a:buFontTx/>
              <a:buChar char="-"/>
            </a:pPr>
            <a:r>
              <a:rPr lang="en-US" dirty="0"/>
              <a:t>Widespread</a:t>
            </a: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5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E24B-8BFE-6E42-99DF-FD39552C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Advice When assessing C&amp;C…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D80F33-5B79-4A43-BAB6-15B87783C0D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350056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816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271</Words>
  <Application>Microsoft Macintosh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Continuity and Change</vt:lpstr>
      <vt:lpstr>PowerPoint Presentation</vt:lpstr>
      <vt:lpstr>PowerPoint Presentation</vt:lpstr>
      <vt:lpstr>Continuity and Change</vt:lpstr>
      <vt:lpstr>Parts of Continuity &amp; Change</vt:lpstr>
      <vt:lpstr>Team Time Line</vt:lpstr>
      <vt:lpstr>Time to use your learning…</vt:lpstr>
      <vt:lpstr>Continuity &amp; Change Criteria</vt:lpstr>
      <vt:lpstr>Advice When assessing C&amp;C…</vt:lpstr>
      <vt:lpstr>Now Make observations, then inferences...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Continuity and Change</dc:title>
  <dc:creator>Scott Campbell</dc:creator>
  <cp:lastModifiedBy>Scott Campbell</cp:lastModifiedBy>
  <cp:revision>3</cp:revision>
  <dcterms:created xsi:type="dcterms:W3CDTF">2019-11-15T19:29:54Z</dcterms:created>
  <dcterms:modified xsi:type="dcterms:W3CDTF">2019-11-18T15:56:26Z</dcterms:modified>
</cp:coreProperties>
</file>