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000"/>
    <p:restoredTop sz="94679"/>
  </p:normalViewPr>
  <p:slideViewPr>
    <p:cSldViewPr snapToGrid="0" snapToObjects="1">
      <p:cViewPr varScale="1">
        <p:scale>
          <a:sx n="71" d="100"/>
          <a:sy n="71" d="100"/>
        </p:scale>
        <p:origin x="176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5240E-C18C-2842-A041-77A70E3220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Continuity and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36658-941A-A64A-B7E5-E343A3E6B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Reformation edition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6402F8-C325-A54C-A22C-5E3508C9D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86620">
            <a:off x="300428" y="770538"/>
            <a:ext cx="2291211" cy="3047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56A2591-158A-EC46-87E6-4B29B6140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23618">
            <a:off x="612268" y="2595443"/>
            <a:ext cx="5163831" cy="342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8D1DC-771B-5A4F-9376-D720D581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6397155" cy="1151965"/>
          </a:xfrm>
        </p:spPr>
        <p:txBody>
          <a:bodyPr>
            <a:normAutofit/>
          </a:bodyPr>
          <a:lstStyle/>
          <a:p>
            <a:r>
              <a:rPr lang="en-US" sz="4600"/>
              <a:t>Continuity and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FCAFB-CE82-3F46-A915-BCEB1FCB1E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76423"/>
            <a:ext cx="6397157" cy="328873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historical events often result in change, some big and some little, but there are ALWAYS things that stay the same</a:t>
            </a:r>
            <a:br>
              <a:rPr lang="en-US" sz="2400" dirty="0"/>
            </a:b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continuity</a:t>
            </a:r>
            <a:r>
              <a:rPr lang="en-US" sz="2400" dirty="0"/>
              <a:t> – what stayed the same?</a:t>
            </a:r>
            <a:endParaRPr lang="en-CA" sz="2400" dirty="0"/>
          </a:p>
          <a:p>
            <a:pPr marL="0" indent="0">
              <a:buNone/>
            </a:pPr>
            <a:r>
              <a:rPr lang="en-US" sz="2400" b="1" dirty="0"/>
              <a:t>change</a:t>
            </a:r>
            <a:r>
              <a:rPr lang="en-US" sz="2400" dirty="0"/>
              <a:t> – what is different?</a:t>
            </a:r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Graphic 6" descr="Presentation with Checklist">
            <a:extLst>
              <a:ext uri="{FF2B5EF4-FFF2-40B4-BE49-F238E27FC236}">
                <a16:creationId xmlns:a16="http://schemas.microsoft.com/office/drawing/2014/main" id="{21E1A813-715F-4DA5-B2B8-1C5B1EBD0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8124" y="958232"/>
            <a:ext cx="3836475" cy="3836475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684066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10056D-28CB-7340-A8D6-D2143B835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 sz="3800" dirty="0"/>
              <a:t>What has continued / stayed the same for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FD721-702D-054C-8EDE-2312D18BE5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3429000"/>
            <a:ext cx="10394707" cy="11519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Think about your last year at high school related to last year. Turn and face your partner.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what is the same?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160046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968AD-E525-194A-8F96-126F92FD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&amp; Change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03CB5-A63B-614D-A380-4C0042F36DC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often we need to look at continuity and change on a </a:t>
            </a:r>
            <a:r>
              <a:rPr lang="en-US" b="1" dirty="0"/>
              <a:t>spectrum or continuum</a:t>
            </a:r>
            <a:r>
              <a:rPr lang="en-US" dirty="0"/>
              <a:t> to see the big or small the change and to understand the effects of an event</a:t>
            </a:r>
            <a:endParaRPr lang="en-CA" dirty="0"/>
          </a:p>
          <a:p>
            <a:pPr>
              <a:buFontTx/>
              <a:buChar char="-"/>
            </a:pPr>
            <a:r>
              <a:rPr lang="en-US" dirty="0"/>
              <a:t>it is useful to look for </a:t>
            </a:r>
            <a:r>
              <a:rPr lang="en-US" b="1" dirty="0"/>
              <a:t>patterns or connections</a:t>
            </a:r>
            <a:r>
              <a:rPr lang="en-US" dirty="0"/>
              <a:t> between continuities and changes</a:t>
            </a:r>
            <a:endParaRPr lang="en-CA" dirty="0"/>
          </a:p>
          <a:p>
            <a:pPr>
              <a:buFontTx/>
              <a:buChar char="-"/>
            </a:pPr>
            <a:r>
              <a:rPr lang="en-US" dirty="0" err="1"/>
              <a:t>ie</a:t>
            </a:r>
            <a:r>
              <a:rPr lang="en-US" dirty="0"/>
              <a:t>: changes were mostly in technology OR the church stayed the same OR daily life changed very little, etc.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58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1EDCC-BD01-D34B-84C0-E56771925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the 16</a:t>
            </a:r>
            <a:r>
              <a:rPr lang="en-US" baseline="30000" dirty="0"/>
              <a:t>th</a:t>
            </a:r>
            <a:r>
              <a:rPr lang="en-US" dirty="0"/>
              <a:t> century…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7F6ECA-C191-0949-A248-2C71DD2DFB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2189" y="1846731"/>
            <a:ext cx="4071395" cy="35368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What continued from earlier?</a:t>
            </a:r>
          </a:p>
          <a:p>
            <a:r>
              <a:rPr lang="en-US" dirty="0"/>
              <a:t>Religion was still very important</a:t>
            </a:r>
          </a:p>
          <a:p>
            <a:r>
              <a:rPr lang="en-US" dirty="0"/>
              <a:t>Kings and Queens maintained “The divine right of Kings”</a:t>
            </a:r>
          </a:p>
          <a:p>
            <a:r>
              <a:rPr lang="en-US" dirty="0"/>
              <a:t>Kingdoms still dominated as political systems</a:t>
            </a:r>
          </a:p>
          <a:p>
            <a:r>
              <a:rPr lang="en-US" dirty="0"/>
              <a:t>People still rely on Monarchies to protect and hold their interests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A96E99-166B-1F4C-90FF-C880EF8A2ED2}"/>
              </a:ext>
            </a:extLst>
          </p:cNvPr>
          <p:cNvSpPr txBox="1">
            <a:spLocks/>
          </p:cNvSpPr>
          <p:nvPr/>
        </p:nvSpPr>
        <p:spPr>
          <a:xfrm>
            <a:off x="6409508" y="1837766"/>
            <a:ext cx="4071395" cy="3536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What was different about life?</a:t>
            </a:r>
          </a:p>
          <a:p>
            <a:r>
              <a:rPr lang="en-US" dirty="0"/>
              <a:t>Technology improved farming</a:t>
            </a:r>
          </a:p>
          <a:p>
            <a:r>
              <a:rPr lang="en-US" dirty="0"/>
              <a:t>People had increased access to new ideas</a:t>
            </a:r>
          </a:p>
          <a:p>
            <a:r>
              <a:rPr lang="en-US" dirty="0"/>
              <a:t>There were many different churches</a:t>
            </a:r>
          </a:p>
          <a:p>
            <a:r>
              <a:rPr lang="en-US" dirty="0"/>
              <a:t>People questioned rulers with humanistic ideas</a:t>
            </a:r>
          </a:p>
          <a:p>
            <a:r>
              <a:rPr lang="en-US" dirty="0"/>
              <a:t>The idea of a “nation” developed</a:t>
            </a:r>
          </a:p>
        </p:txBody>
      </p:sp>
    </p:spTree>
    <p:extLst>
      <p:ext uri="{BB962C8B-B14F-4D97-AF65-F5344CB8AC3E}">
        <p14:creationId xmlns:p14="http://schemas.microsoft.com/office/powerpoint/2010/main" val="359458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86DBD-875C-F840-BBD2-80968BC97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Now Make observations, then inferences...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A31C4-7CD7-CC47-BA27-A922D4DC9F8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2579914" cy="33111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will happen in the 16</a:t>
            </a:r>
            <a:r>
              <a:rPr lang="en-US" baseline="30000" dirty="0"/>
              <a:t>th</a:t>
            </a:r>
            <a:r>
              <a:rPr lang="en-US" dirty="0"/>
              <a:t> century?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B0170B-ADD5-CF41-957B-3620571D9BC2}"/>
              </a:ext>
            </a:extLst>
          </p:cNvPr>
          <p:cNvSpPr txBox="1"/>
          <p:nvPr/>
        </p:nvSpPr>
        <p:spPr>
          <a:xfrm>
            <a:off x="4598126" y="2299063"/>
            <a:ext cx="276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Continuances…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816A84-CF9B-B742-BC5F-25766765C7E2}"/>
              </a:ext>
            </a:extLst>
          </p:cNvPr>
          <p:cNvSpPr txBox="1"/>
          <p:nvPr/>
        </p:nvSpPr>
        <p:spPr>
          <a:xfrm>
            <a:off x="8313358" y="2299063"/>
            <a:ext cx="276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Changes----</a:t>
            </a:r>
          </a:p>
        </p:txBody>
      </p:sp>
    </p:spTree>
    <p:extLst>
      <p:ext uri="{BB962C8B-B14F-4D97-AF65-F5344CB8AC3E}">
        <p14:creationId xmlns:p14="http://schemas.microsoft.com/office/powerpoint/2010/main" val="2840729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239</Words>
  <Application>Microsoft Macintosh PowerPoint</Application>
  <PresentationFormat>Widescreen</PresentationFormat>
  <Paragraphs>33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Impact</vt:lpstr>
      <vt:lpstr>Main Event</vt:lpstr>
      <vt:lpstr>Continuity and Change</vt:lpstr>
      <vt:lpstr>Continuity and Change</vt:lpstr>
      <vt:lpstr>What has continued / stayed the same for you?</vt:lpstr>
      <vt:lpstr>Continuity &amp; Change Continued</vt:lpstr>
      <vt:lpstr>By the end of the 16th century…</vt:lpstr>
      <vt:lpstr>Now Make observations, then inferences...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Continuity and Change</dc:title>
  <dc:creator>Scott Campbell</dc:creator>
  <cp:lastModifiedBy>Scott Campbell</cp:lastModifiedBy>
  <cp:revision>1</cp:revision>
  <dcterms:created xsi:type="dcterms:W3CDTF">2019-10-01T15:49:02Z</dcterms:created>
  <dcterms:modified xsi:type="dcterms:W3CDTF">2019-10-01T15:52:35Z</dcterms:modified>
</cp:coreProperties>
</file>