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CA" dirty="0" smtClean="0"/>
              <a:t>Cold War Study Guide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71600"/>
            <a:ext cx="6400800" cy="1752600"/>
          </a:xfrm>
        </p:spPr>
        <p:txBody>
          <a:bodyPr/>
          <a:lstStyle/>
          <a:p>
            <a:r>
              <a:rPr lang="en-CA" dirty="0" smtClean="0"/>
              <a:t>Test Date </a:t>
            </a:r>
            <a:endParaRPr lang="en-C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47800"/>
            <a:ext cx="25717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09800"/>
            <a:ext cx="29718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2672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384612"/>
            <a:ext cx="5715000" cy="34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sz="2700" dirty="0" smtClean="0">
                <a:solidFill>
                  <a:schemeClr val="tx2"/>
                </a:solidFill>
              </a:rPr>
              <a:t>TEST:  1950-2000 (Cold War Unit</a:t>
            </a:r>
            <a:r>
              <a:rPr lang="en-CA" sz="2700" dirty="0" smtClean="0">
                <a:solidFill>
                  <a:schemeClr val="tx2"/>
                </a:solidFill>
              </a:rPr>
              <a:t>)</a:t>
            </a:r>
            <a:r>
              <a:rPr lang="en-CA" sz="2700" dirty="0" smtClean="0"/>
              <a:t> </a:t>
            </a:r>
            <a:br>
              <a:rPr lang="en-CA" sz="2700" dirty="0" smtClean="0"/>
            </a:br>
            <a:r>
              <a:rPr lang="en-CA" sz="2200" dirty="0" smtClean="0">
                <a:solidFill>
                  <a:schemeClr val="tx2"/>
                </a:solidFill>
              </a:rPr>
              <a:t>Format</a:t>
            </a:r>
            <a:r>
              <a:rPr lang="en-CA" sz="2200" dirty="0" smtClean="0">
                <a:solidFill>
                  <a:schemeClr val="tx2"/>
                </a:solidFill>
              </a:rPr>
              <a:t>: Multiple Choice, Matching, Short Answer, Long Answer, Cartoon Analysis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en-CA" sz="1800" b="1" dirty="0" smtClean="0"/>
              <a:t>Definitions: NATO, NORAD, UN, UNEF</a:t>
            </a:r>
            <a:r>
              <a:rPr lang="en-CA" sz="1800" b="1" smtClean="0"/>
              <a:t>, </a:t>
            </a:r>
            <a:r>
              <a:rPr lang="en-CA" sz="1800" b="1" smtClean="0"/>
              <a:t>CRTC</a:t>
            </a:r>
            <a:endParaRPr lang="en-CA" sz="1800" b="1" dirty="0" smtClean="0"/>
          </a:p>
          <a:p>
            <a:pPr lvl="0"/>
            <a:r>
              <a:rPr lang="en-CA" sz="1800" b="1" dirty="0" smtClean="0"/>
              <a:t>NATO – year, who is involved, what is it</a:t>
            </a:r>
          </a:p>
          <a:p>
            <a:pPr lvl="0"/>
            <a:r>
              <a:rPr lang="en-CA" sz="1800" b="1" dirty="0" smtClean="0"/>
              <a:t>Quiet Revolution – what changes were made (4), who was in charge “Master in our own House”</a:t>
            </a:r>
          </a:p>
          <a:p>
            <a:pPr lvl="0"/>
            <a:r>
              <a:rPr lang="en-CA" sz="1800" b="1" dirty="0" smtClean="0"/>
              <a:t>Korean War – Year, why were men so willing to join</a:t>
            </a:r>
          </a:p>
          <a:p>
            <a:pPr lvl="0"/>
            <a:r>
              <a:rPr lang="en-CA" sz="1800" b="1" dirty="0" smtClean="0"/>
              <a:t>Suez Canal Crisis – year, what was it about, why an international crisis</a:t>
            </a:r>
          </a:p>
          <a:p>
            <a:pPr lvl="1"/>
            <a:r>
              <a:rPr lang="en-CA" sz="1800" b="1" dirty="0" smtClean="0"/>
              <a:t>Peacekeeper – why so suited</a:t>
            </a:r>
          </a:p>
          <a:p>
            <a:pPr lvl="0"/>
            <a:r>
              <a:rPr lang="en-CA" sz="1800" b="1" dirty="0" smtClean="0"/>
              <a:t>Cuba Missile Crisis – year, who was involved</a:t>
            </a:r>
          </a:p>
          <a:p>
            <a:pPr lvl="0"/>
            <a:r>
              <a:rPr lang="en-CA" sz="1800" b="1" dirty="0" smtClean="0"/>
              <a:t>Avro Arrow – who scraped it</a:t>
            </a:r>
          </a:p>
          <a:p>
            <a:pPr lvl="0"/>
            <a:r>
              <a:rPr lang="en-CA" sz="1800" b="1" dirty="0" smtClean="0"/>
              <a:t>FLO – what were they promoting, people killed, kidnapped</a:t>
            </a:r>
          </a:p>
          <a:p>
            <a:pPr lvl="1"/>
            <a:r>
              <a:rPr lang="en-CA" sz="1800" b="1" dirty="0" smtClean="0"/>
              <a:t>Was War Measures Act justified</a:t>
            </a:r>
          </a:p>
          <a:p>
            <a:pPr lvl="0"/>
            <a:r>
              <a:rPr lang="en-CA" sz="1800" b="1" dirty="0" err="1" smtClean="0"/>
              <a:t>Trudeamania</a:t>
            </a:r>
            <a:endParaRPr lang="en-CA" sz="1800" b="1" dirty="0" smtClean="0"/>
          </a:p>
          <a:p>
            <a:pPr lvl="0"/>
            <a:r>
              <a:rPr lang="en-CA" sz="1800" b="1" dirty="0" smtClean="0"/>
              <a:t>1950’s Good life ... </a:t>
            </a:r>
          </a:p>
          <a:p>
            <a:pPr lvl="0"/>
            <a:r>
              <a:rPr lang="en-CA" sz="1800" b="1" dirty="0" smtClean="0"/>
              <a:t>Reason for (2) + against (2) Vietnam</a:t>
            </a:r>
          </a:p>
          <a:p>
            <a:pPr lvl="0"/>
            <a:r>
              <a:rPr lang="en-CA" sz="1800" b="1" dirty="0" smtClean="0"/>
              <a:t>Cold War – who was involved, how did it affect Canada, how did it end</a:t>
            </a:r>
          </a:p>
          <a:p>
            <a:pPr lvl="0"/>
            <a:r>
              <a:rPr lang="en-CA" sz="1800" b="1" u="sng" dirty="0" smtClean="0"/>
              <a:t>First Nations 20</a:t>
            </a:r>
            <a:r>
              <a:rPr lang="en-CA" sz="1800" b="1" u="sng" baseline="30000" dirty="0" smtClean="0"/>
              <a:t>th</a:t>
            </a:r>
            <a:r>
              <a:rPr lang="en-CA" sz="1800" b="1" u="sng" dirty="0" smtClean="0"/>
              <a:t> C issues:</a:t>
            </a:r>
          </a:p>
          <a:p>
            <a:pPr lvl="1"/>
            <a:r>
              <a:rPr lang="en-CA" sz="1800" b="1" dirty="0" err="1" smtClean="0"/>
              <a:t>Delgamuluukw</a:t>
            </a:r>
            <a:r>
              <a:rPr lang="en-CA" sz="1800" b="1" dirty="0" smtClean="0"/>
              <a:t> </a:t>
            </a:r>
            <a:r>
              <a:rPr lang="en-CA" sz="1800" b="1" dirty="0" smtClean="0"/>
              <a:t>Decision	-</a:t>
            </a:r>
            <a:r>
              <a:rPr lang="en-CA" sz="1800" b="1" dirty="0" smtClean="0"/>
              <a:t> </a:t>
            </a:r>
            <a:r>
              <a:rPr lang="en-CA" sz="1800" b="1" dirty="0" err="1" smtClean="0"/>
              <a:t>Nisga</a:t>
            </a:r>
            <a:r>
              <a:rPr lang="en-CA" sz="1800" b="1" dirty="0" smtClean="0"/>
              <a:t> Treaty</a:t>
            </a:r>
          </a:p>
          <a:p>
            <a:pPr lvl="1"/>
            <a:r>
              <a:rPr lang="en-CA" sz="1800" b="1" dirty="0" smtClean="0"/>
              <a:t>Residential </a:t>
            </a:r>
            <a:r>
              <a:rPr lang="en-CA" sz="1800" b="1" dirty="0" smtClean="0"/>
              <a:t>Schools  		-Oka </a:t>
            </a:r>
            <a:r>
              <a:rPr lang="en-CA" sz="1800" b="1" dirty="0" smtClean="0"/>
              <a:t>Confrontation</a:t>
            </a:r>
            <a:endParaRPr lang="en-CA"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971800"/>
            <a:ext cx="18288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161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Cold War Study Guide</vt:lpstr>
      <vt:lpstr>TEST:  1950-2000 (Cold War Unit)  Format: Multiple Choice, Matching, Short Answer, Long Answer, Cartoon Analysis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Study Guide</dc:title>
  <dc:creator>Mr Iachetta</dc:creator>
  <cp:lastModifiedBy>Teacher</cp:lastModifiedBy>
  <cp:revision>2</cp:revision>
  <dcterms:created xsi:type="dcterms:W3CDTF">2006-08-16T00:00:00Z</dcterms:created>
  <dcterms:modified xsi:type="dcterms:W3CDTF">2013-04-17T15:32:40Z</dcterms:modified>
</cp:coreProperties>
</file>