
<file path=[Content_Types].xml><?xml version="1.0" encoding="utf-8"?>
<Types xmlns="http://schemas.openxmlformats.org/package/2006/content-types">
  <Default Extension="xml" ContentType="application/xml"/>
  <Default Extension="3gp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9" r:id="rId3"/>
    <p:sldId id="275" r:id="rId4"/>
    <p:sldId id="257" r:id="rId5"/>
    <p:sldId id="268" r:id="rId6"/>
    <p:sldId id="258" r:id="rId7"/>
    <p:sldId id="263" r:id="rId8"/>
    <p:sldId id="259" r:id="rId9"/>
    <p:sldId id="264" r:id="rId10"/>
    <p:sldId id="260" r:id="rId11"/>
    <p:sldId id="265" r:id="rId12"/>
    <p:sldId id="273" r:id="rId13"/>
    <p:sldId id="261" r:id="rId14"/>
    <p:sldId id="266" r:id="rId15"/>
    <p:sldId id="262" r:id="rId16"/>
    <p:sldId id="267" r:id="rId17"/>
    <p:sldId id="270" r:id="rId18"/>
    <p:sldId id="274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3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C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28CA952-8793-CE4F-860D-5E4B198BA50A}" type="datetimeFigureOut">
              <a:rPr lang="en-US" smtClean="0"/>
              <a:t>2013-10-21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1F440D6-E640-704A-A9B9-67D9DD8FA9EC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3gp"/><Relationship Id="rId2" Type="http://schemas.openxmlformats.org/officeDocument/2006/relationships/video" Target="../media/media1.3g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CEF in Battle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Socials 11</a:t>
            </a:r>
          </a:p>
          <a:p>
            <a:r>
              <a:rPr lang="en-US" dirty="0" smtClean="0"/>
              <a:t>WWI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4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the Somme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July, 1916</a:t>
            </a:r>
          </a:p>
          <a:p>
            <a:pPr lvl="0"/>
            <a:r>
              <a:rPr lang="en-US" dirty="0"/>
              <a:t>Somme, France</a:t>
            </a:r>
          </a:p>
          <a:p>
            <a:pPr lvl="0"/>
            <a:r>
              <a:rPr lang="en-US" dirty="0"/>
              <a:t>Allied commanders tried to end trench warfare with a large attack on the German trenches as the Somme.</a:t>
            </a:r>
          </a:p>
          <a:p>
            <a:pPr lvl="0"/>
            <a:r>
              <a:rPr lang="en-US" dirty="0"/>
              <a:t>The Germans were not driven back and over 20,000 Canadians were killed.</a:t>
            </a:r>
          </a:p>
          <a:p>
            <a:pPr lvl="0"/>
            <a:r>
              <a:rPr lang="en-US" dirty="0"/>
              <a:t>Significance: Casualties for both sides reached 1.25 million.  When the battle ended five months after it began, only a few miles of land had been gained.  The Newfoundland Regiment suffered 90% casualties.  23 Canadian men were executed because they would or could not return to the front.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29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083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685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Man’s Land</a:t>
            </a:r>
            <a:endParaRPr lang="en-US" dirty="0"/>
          </a:p>
        </p:txBody>
      </p:sp>
      <p:pic>
        <p:nvPicPr>
          <p:cNvPr id="4" name="Content Placeholder 3" descr="No Man's Land, 19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b="11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468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Vimy</a:t>
            </a:r>
            <a:r>
              <a:rPr lang="en-US" dirty="0" smtClean="0"/>
              <a:t> 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April, 1917</a:t>
            </a:r>
          </a:p>
          <a:p>
            <a:pPr lvl="0"/>
            <a:r>
              <a:rPr lang="en-US" dirty="0" err="1"/>
              <a:t>Vimy</a:t>
            </a:r>
            <a:r>
              <a:rPr lang="en-US" dirty="0"/>
              <a:t> Ridge (between France and Belgium)</a:t>
            </a:r>
          </a:p>
          <a:p>
            <a:pPr lvl="0"/>
            <a:r>
              <a:rPr lang="en-US" dirty="0"/>
              <a:t>The ridge had fallen to German soldiers in 1914.  Canadian troops tried to regain the ridge after British and French troops had failed to affect a breakthrough.</a:t>
            </a:r>
          </a:p>
          <a:p>
            <a:pPr lvl="0"/>
            <a:r>
              <a:rPr lang="en-US" dirty="0"/>
              <a:t>The Canadians were successful, although over 3000 were killed and 7,000 were injured.</a:t>
            </a:r>
          </a:p>
          <a:p>
            <a:r>
              <a:rPr lang="en-US" dirty="0"/>
              <a:t>Significance: </a:t>
            </a:r>
            <a:r>
              <a:rPr lang="en-US" dirty="0" smtClean="0"/>
              <a:t> </a:t>
            </a:r>
            <a:r>
              <a:rPr lang="en-US" dirty="0" err="1" smtClean="0"/>
              <a:t>Vimy</a:t>
            </a:r>
            <a:r>
              <a:rPr lang="en-US" dirty="0" smtClean="0"/>
              <a:t> </a:t>
            </a:r>
            <a:r>
              <a:rPr lang="en-US" dirty="0"/>
              <a:t>Ridge was the first time that Canadian units fought together as one, and this victory became a symbol of Canada’s independence.  As a result of the victory, Canadian troops also became recognized as some of the best troops on the Western Front. </a:t>
            </a:r>
          </a:p>
        </p:txBody>
      </p:sp>
    </p:spTree>
    <p:extLst>
      <p:ext uri="{BB962C8B-B14F-4D97-AF65-F5344CB8AC3E}">
        <p14:creationId xmlns:p14="http://schemas.microsoft.com/office/powerpoint/2010/main" val="360415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900076-581soldiers_truc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40" r="-624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598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Passchendaele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October, 1917</a:t>
            </a:r>
          </a:p>
          <a:p>
            <a:pPr lvl="0"/>
            <a:r>
              <a:rPr lang="en-US" dirty="0" smtClean="0"/>
              <a:t>Passchendaele</a:t>
            </a:r>
            <a:r>
              <a:rPr lang="en-US" dirty="0"/>
              <a:t>, Belgium</a:t>
            </a:r>
          </a:p>
          <a:p>
            <a:pPr lvl="0"/>
            <a:r>
              <a:rPr lang="en-US" dirty="0"/>
              <a:t>Canadian troops were asked to attack the Germans</a:t>
            </a:r>
          </a:p>
          <a:p>
            <a:pPr lvl="0"/>
            <a:r>
              <a:rPr lang="en-US" dirty="0"/>
              <a:t>Canadians gained 7km of land and held their position until reinforcements arrived.  However, the Germans soon gained back their lost land.</a:t>
            </a:r>
          </a:p>
          <a:p>
            <a:r>
              <a:rPr lang="en-US" dirty="0"/>
              <a:t>Significance: The objection of the Canadian Commander, General Arthur Currie was overruled and his troops were forced into battle.  Many Canadian soldiers lost their lives: only one in five survived.  In the end, the battle proved futile as the Germans soon won back their land. </a:t>
            </a:r>
          </a:p>
        </p:txBody>
      </p:sp>
    </p:spTree>
    <p:extLst>
      <p:ext uri="{BB962C8B-B14F-4D97-AF65-F5344CB8AC3E}">
        <p14:creationId xmlns:p14="http://schemas.microsoft.com/office/powerpoint/2010/main" val="258645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sschendaele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46238"/>
            <a:ext cx="6034088" cy="4525962"/>
          </a:xfrm>
        </p:spPr>
      </p:pic>
    </p:spTree>
    <p:extLst>
      <p:ext uri="{BB962C8B-B14F-4D97-AF65-F5344CB8AC3E}">
        <p14:creationId xmlns:p14="http://schemas.microsoft.com/office/powerpoint/2010/main" val="158860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Poetry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the horrors of war expressed in Owen’s poems?</a:t>
            </a:r>
          </a:p>
          <a:p>
            <a:r>
              <a:rPr lang="en-US" dirty="0" smtClean="0"/>
              <a:t>Do you think the speaker creates a realistic picture of his own experiences?  Why or why not?</a:t>
            </a:r>
          </a:p>
          <a:p>
            <a:r>
              <a:rPr lang="en-US" dirty="0" smtClean="0"/>
              <a:t>How would you characterize the speaker’s attitude towards war?</a:t>
            </a:r>
          </a:p>
          <a:p>
            <a:r>
              <a:rPr lang="en-US" dirty="0" smtClean="0"/>
              <a:t>Evaluate the validity of poetry as a historical source?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1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WWI Christmas Truce</a:t>
            </a:r>
            <a:endParaRPr lang="en-US" dirty="0"/>
          </a:p>
        </p:txBody>
      </p:sp>
      <p:pic>
        <p:nvPicPr>
          <p:cNvPr id="4" name="Content Placeholder 3" descr="WWI Xmas Peac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2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629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Anthem For Doomed Youth</a:t>
            </a:r>
            <a:br>
              <a:rPr lang="en-US" dirty="0" smtClean="0"/>
            </a:br>
            <a:r>
              <a:rPr lang="en-US" dirty="0" smtClean="0"/>
              <a:t>Wilfred Owen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Anthem For Doomed Youth</a:t>
            </a:r>
          </a:p>
          <a:p>
            <a:r>
              <a:rPr lang="en-US" dirty="0"/>
              <a:t>What passing-bells for these who die as cattle?</a:t>
            </a:r>
            <a:br>
              <a:rPr lang="en-US" dirty="0"/>
            </a:br>
            <a:r>
              <a:rPr lang="en-US" dirty="0"/>
              <a:t>Only the monstrous anger of the guns.</a:t>
            </a:r>
            <a:br>
              <a:rPr lang="en-US" dirty="0"/>
            </a:br>
            <a:r>
              <a:rPr lang="en-US" dirty="0"/>
              <a:t>Only the stuttering rifles' rapid rattle</a:t>
            </a:r>
            <a:br>
              <a:rPr lang="en-US" dirty="0"/>
            </a:br>
            <a:r>
              <a:rPr lang="en-US" dirty="0"/>
              <a:t>Can patter out their hasty orisons.</a:t>
            </a:r>
            <a:br>
              <a:rPr lang="en-US" dirty="0"/>
            </a:br>
            <a:r>
              <a:rPr lang="en-US" dirty="0"/>
              <a:t>No mockeries for them; no prayers nor bells,</a:t>
            </a:r>
            <a:br>
              <a:rPr lang="en-US" dirty="0"/>
            </a:br>
            <a:r>
              <a:rPr lang="en-US" dirty="0"/>
              <a:t>Nor any voice of mourning save the choirs,--</a:t>
            </a:r>
            <a:br>
              <a:rPr lang="en-US" dirty="0"/>
            </a:br>
            <a:r>
              <a:rPr lang="en-US" dirty="0"/>
              <a:t>The shrill, demented choirs of wailing shells;</a:t>
            </a:r>
            <a:br>
              <a:rPr lang="en-US" dirty="0"/>
            </a:br>
            <a:r>
              <a:rPr lang="en-US" dirty="0"/>
              <a:t>And bugles calling for them from sad shires. </a:t>
            </a:r>
          </a:p>
          <a:p>
            <a:r>
              <a:rPr lang="en-US" dirty="0"/>
              <a:t>What candles may be held to speed them all?</a:t>
            </a:r>
            <a:br>
              <a:rPr lang="en-US" dirty="0"/>
            </a:br>
            <a:r>
              <a:rPr lang="en-US" dirty="0"/>
              <a:t>Not in the hands of boys, but in their eyes</a:t>
            </a:r>
            <a:br>
              <a:rPr lang="en-US" dirty="0"/>
            </a:br>
            <a:r>
              <a:rPr lang="en-US" dirty="0"/>
              <a:t>Shall shine the holy glimmers of goodbyes.</a:t>
            </a:r>
            <a:br>
              <a:rPr lang="en-US" dirty="0"/>
            </a:br>
            <a:r>
              <a:rPr lang="en-US" dirty="0"/>
              <a:t>The pallor of girls' brows shall be their pall;</a:t>
            </a:r>
            <a:br>
              <a:rPr lang="en-US" dirty="0"/>
            </a:br>
            <a:r>
              <a:rPr lang="en-US" dirty="0"/>
              <a:t>Their flowers the tenderness of patient minds,</a:t>
            </a:r>
            <a:br>
              <a:rPr lang="en-US" dirty="0"/>
            </a:br>
            <a:r>
              <a:rPr lang="en-US" dirty="0"/>
              <a:t>And each slow dusk a drawing-down of blinds.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4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Western Fron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93" r="-45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032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Dulce</a:t>
            </a:r>
            <a:r>
              <a:rPr lang="en-US" smtClean="0"/>
              <a:t> et </a:t>
            </a:r>
            <a:r>
              <a:rPr lang="en-US" dirty="0" smtClean="0"/>
              <a:t>Decorum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Wilfred Owen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b="1" dirty="0" err="1"/>
              <a:t>Dulce</a:t>
            </a:r>
            <a:r>
              <a:rPr lang="en-US" b="1" dirty="0"/>
              <a:t> et Decorum </a:t>
            </a:r>
            <a:r>
              <a:rPr lang="en-US" b="1" dirty="0" err="1"/>
              <a:t>Est</a:t>
            </a:r>
            <a:r>
              <a:rPr lang="en-US" b="1" dirty="0"/>
              <a:t> </a:t>
            </a:r>
          </a:p>
          <a:p>
            <a:r>
              <a:rPr lang="en-US" dirty="0"/>
              <a:t>Bent double, like old beggars under sacks,</a:t>
            </a:r>
            <a:br>
              <a:rPr lang="en-US" dirty="0"/>
            </a:br>
            <a:r>
              <a:rPr lang="en-US" dirty="0"/>
              <a:t>Knock-kneed, coughing like hags, we cursed through sludge,</a:t>
            </a:r>
            <a:br>
              <a:rPr lang="en-US" dirty="0"/>
            </a:br>
            <a:r>
              <a:rPr lang="en-US" dirty="0"/>
              <a:t>Till on the haunting flares we turned out backs,</a:t>
            </a:r>
            <a:br>
              <a:rPr lang="en-US" dirty="0"/>
            </a:br>
            <a:r>
              <a:rPr lang="en-US" dirty="0"/>
              <a:t>And towards our distant rest began to trudge.</a:t>
            </a:r>
            <a:br>
              <a:rPr lang="en-US" dirty="0"/>
            </a:br>
            <a:r>
              <a:rPr lang="en-US" dirty="0"/>
              <a:t>Men marched asleep. Many had lost their boots,</a:t>
            </a:r>
            <a:br>
              <a:rPr lang="en-US" dirty="0"/>
            </a:br>
            <a:r>
              <a:rPr lang="en-US" dirty="0"/>
              <a:t>But limped on, blood-shod. All went lame, all blind;</a:t>
            </a:r>
            <a:br>
              <a:rPr lang="en-US" dirty="0"/>
            </a:br>
            <a:r>
              <a:rPr lang="en-US" dirty="0"/>
              <a:t>Drunk with fatigue; deaf even to the hoots</a:t>
            </a:r>
            <a:br>
              <a:rPr lang="en-US" dirty="0"/>
            </a:br>
            <a:r>
              <a:rPr lang="en-US" dirty="0"/>
              <a:t>Of gas-shells dropping softly behind. </a:t>
            </a:r>
          </a:p>
          <a:p>
            <a:r>
              <a:rPr lang="en-US" dirty="0"/>
              <a:t>Gas! GAS! Quick, boys!--An ecstasy of fumbling</a:t>
            </a:r>
            <a:br>
              <a:rPr lang="en-US" dirty="0"/>
            </a:br>
            <a:r>
              <a:rPr lang="en-US" dirty="0"/>
              <a:t>Fitting the clumsy helmets just in time,</a:t>
            </a:r>
            <a:br>
              <a:rPr lang="en-US" dirty="0"/>
            </a:br>
            <a:r>
              <a:rPr lang="en-US" dirty="0"/>
              <a:t>But someone still was yelling out and stumbling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err="1"/>
              <a:t>flound'ring</a:t>
            </a:r>
            <a:r>
              <a:rPr lang="en-US" dirty="0"/>
              <a:t> like a man in fire or lime.--</a:t>
            </a:r>
            <a:br>
              <a:rPr lang="en-US" dirty="0"/>
            </a:br>
            <a:r>
              <a:rPr lang="en-US" dirty="0"/>
              <a:t>Dim through the misty panes and thick green light,</a:t>
            </a:r>
            <a:br>
              <a:rPr lang="en-US" dirty="0"/>
            </a:br>
            <a:r>
              <a:rPr lang="en-US" dirty="0"/>
              <a:t>As under a green sea, I saw him drowning.</a:t>
            </a:r>
          </a:p>
          <a:p>
            <a:r>
              <a:rPr lang="en-US" dirty="0"/>
              <a:t>In all my dreams before my helpless sight</a:t>
            </a:r>
            <a:br>
              <a:rPr lang="en-US" dirty="0"/>
            </a:br>
            <a:r>
              <a:rPr lang="en-US" dirty="0"/>
              <a:t>He plunges at me, guttering, choking, drowning.</a:t>
            </a:r>
          </a:p>
          <a:p>
            <a:r>
              <a:rPr lang="en-US" dirty="0"/>
              <a:t>If in some smothering dreams, you too could pace</a:t>
            </a:r>
            <a:br>
              <a:rPr lang="en-US" dirty="0"/>
            </a:br>
            <a:r>
              <a:rPr lang="en-US" dirty="0"/>
              <a:t>Behind the wagon that we flung him in,</a:t>
            </a:r>
            <a:br>
              <a:rPr lang="en-US" dirty="0"/>
            </a:br>
            <a:r>
              <a:rPr lang="en-US" dirty="0"/>
              <a:t>And watch the white eyes writhing in his face,</a:t>
            </a:r>
            <a:br>
              <a:rPr lang="en-US" dirty="0"/>
            </a:br>
            <a:r>
              <a:rPr lang="en-US" dirty="0"/>
              <a:t>His hanging face, like a devil's sick of sin,</a:t>
            </a:r>
            <a:br>
              <a:rPr lang="en-US" dirty="0"/>
            </a:br>
            <a:r>
              <a:rPr lang="en-US" dirty="0"/>
              <a:t>If you could hear, at every jolt, the blood</a:t>
            </a:r>
            <a:br>
              <a:rPr lang="en-US" dirty="0"/>
            </a:br>
            <a:r>
              <a:rPr lang="en-US" dirty="0"/>
              <a:t>Come gargling from the froth-corrupted lungs</a:t>
            </a:r>
            <a:br>
              <a:rPr lang="en-US" dirty="0"/>
            </a:br>
            <a:r>
              <a:rPr lang="en-US" dirty="0"/>
              <a:t>Bitter as the cud</a:t>
            </a:r>
            <a:br>
              <a:rPr lang="en-US" dirty="0"/>
            </a:br>
            <a:r>
              <a:rPr lang="en-US" dirty="0"/>
              <a:t>Of vile, incurable sores on innocent tongues,--</a:t>
            </a:r>
            <a:br>
              <a:rPr lang="en-US" dirty="0"/>
            </a:br>
            <a:r>
              <a:rPr lang="en-US" dirty="0"/>
              <a:t>My friend, you would not tell with such high zest</a:t>
            </a:r>
            <a:br>
              <a:rPr lang="en-US" dirty="0"/>
            </a:br>
            <a:r>
              <a:rPr lang="en-US" dirty="0"/>
              <a:t>To children ardent for some desperate glory,</a:t>
            </a:r>
            <a:br>
              <a:rPr lang="en-US" dirty="0"/>
            </a:br>
            <a:r>
              <a:rPr lang="en-US" dirty="0"/>
              <a:t>The old Lie: </a:t>
            </a:r>
            <a:r>
              <a:rPr lang="en-US" dirty="0" err="1"/>
              <a:t>Dulce</a:t>
            </a:r>
            <a:r>
              <a:rPr lang="en-US" dirty="0"/>
              <a:t> et decorum </a:t>
            </a:r>
            <a:r>
              <a:rPr lang="en-US" dirty="0" err="1"/>
              <a:t>est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 patria </a:t>
            </a:r>
            <a:r>
              <a:rPr lang="en-US" dirty="0" err="1"/>
              <a:t>mori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5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Man’s Land</a:t>
            </a:r>
            <a:endParaRPr lang="en-US" dirty="0"/>
          </a:p>
        </p:txBody>
      </p:sp>
      <p:pic>
        <p:nvPicPr>
          <p:cNvPr id="4" name="Content Placeholder 3" descr="No Man's Lan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8" r="-14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702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Western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After the Battle of the Marne, Germany realized that the </a:t>
            </a:r>
            <a:r>
              <a:rPr lang="en-US" dirty="0" err="1"/>
              <a:t>Schlieffen</a:t>
            </a:r>
            <a:r>
              <a:rPr lang="en-US" dirty="0"/>
              <a:t> Plan had failed.</a:t>
            </a:r>
          </a:p>
          <a:p>
            <a:pPr lvl="0"/>
            <a:r>
              <a:rPr lang="en-US" dirty="0"/>
              <a:t>Germany simply began a holding action in the trenches of the West, in order to concentrate on the Russians in the East.</a:t>
            </a:r>
          </a:p>
          <a:p>
            <a:pPr lvl="0"/>
            <a:r>
              <a:rPr lang="en-US" dirty="0"/>
              <a:t>The Western Front essentially became a stalemate.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2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WI Bag Pi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42" r="-222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113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Ypres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April, 1915</a:t>
            </a:r>
          </a:p>
          <a:p>
            <a:pPr lvl="0"/>
            <a:r>
              <a:rPr lang="en-US" dirty="0"/>
              <a:t>Ypres, Belgium</a:t>
            </a:r>
          </a:p>
          <a:p>
            <a:pPr lvl="0"/>
            <a:r>
              <a:rPr lang="en-US" dirty="0"/>
              <a:t>French and Canadian troops were defending Ypres when the Germans used chlorine gas against them.</a:t>
            </a:r>
          </a:p>
          <a:p>
            <a:pPr lvl="0"/>
            <a:r>
              <a:rPr lang="en-US" dirty="0"/>
              <a:t>The French and Canadian troops were forced to retreat, over 6,000 Canadians died.</a:t>
            </a:r>
          </a:p>
          <a:p>
            <a:pPr lvl="0"/>
            <a:r>
              <a:rPr lang="en-US" dirty="0"/>
              <a:t>Significance: Ypres was the first taste of trench warfare for Canadian troops.  This was the first battle in which poisonous gas was used.  Canadians suffered tremendous losses.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BD-cov_1915_Ypres_British-soldier-gass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10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59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Verdun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February, 1916</a:t>
            </a:r>
          </a:p>
          <a:p>
            <a:pPr lvl="0"/>
            <a:r>
              <a:rPr lang="en-US" dirty="0"/>
              <a:t>Verdun, France</a:t>
            </a:r>
          </a:p>
          <a:p>
            <a:pPr lvl="0"/>
            <a:r>
              <a:rPr lang="en-US" dirty="0"/>
              <a:t>Germany attacked the French in a battle that lasted for six months.  </a:t>
            </a:r>
          </a:p>
          <a:p>
            <a:pPr lvl="0"/>
            <a:r>
              <a:rPr lang="en-US" dirty="0"/>
              <a:t>Significance: Over 500,000 French soldiers lost in this deliberately planned battle of attrition.  Many claim that the French never recovered psychologically from the Battle of Verdun.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7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1Verdun une tranchee du ravin de la mo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1" b="11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0512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15</TotalTime>
  <Words>567</Words>
  <Application>Microsoft Macintosh PowerPoint</Application>
  <PresentationFormat>On-screen Show (4:3)</PresentationFormat>
  <Paragraphs>54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Foundry</vt:lpstr>
      <vt:lpstr>The CEF in Battle</vt:lpstr>
      <vt:lpstr>PowerPoint Presentation</vt:lpstr>
      <vt:lpstr>No Man’s Land</vt:lpstr>
      <vt:lpstr>The Western Front</vt:lpstr>
      <vt:lpstr>PowerPoint Presentation</vt:lpstr>
      <vt:lpstr>Ypres</vt:lpstr>
      <vt:lpstr>PowerPoint Presentation</vt:lpstr>
      <vt:lpstr>Verdun</vt:lpstr>
      <vt:lpstr>PowerPoint Presentation</vt:lpstr>
      <vt:lpstr>Battle of the Somme</vt:lpstr>
      <vt:lpstr>PowerPoint Presentation</vt:lpstr>
      <vt:lpstr>No Man’s Land</vt:lpstr>
      <vt:lpstr>Vimy Ridge</vt:lpstr>
      <vt:lpstr>PowerPoint Presentation</vt:lpstr>
      <vt:lpstr>Passchendaele</vt:lpstr>
      <vt:lpstr>PowerPoint Presentation</vt:lpstr>
      <vt:lpstr>Poetry Analysis</vt:lpstr>
      <vt:lpstr>WWI Christmas Truce</vt:lpstr>
      <vt:lpstr>Anthem For Doomed Youth Wilfred Owen</vt:lpstr>
      <vt:lpstr>Dulce et Decorum Est  Wilfred Owen</vt:lpstr>
    </vt:vector>
  </TitlesOfParts>
  <Company>Delta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CEF in Battle</dc:title>
  <dc:creator>SD37</dc:creator>
  <cp:lastModifiedBy>SD37</cp:lastModifiedBy>
  <cp:revision>6</cp:revision>
  <dcterms:created xsi:type="dcterms:W3CDTF">2013-09-23T21:09:55Z</dcterms:created>
  <dcterms:modified xsi:type="dcterms:W3CDTF">2013-10-22T03:19:35Z</dcterms:modified>
</cp:coreProperties>
</file>